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8059841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45895"/>
            <a:ext cx="4758096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02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небольшой дождь, гроза. Ветер юго-восточный 9-14 м/с. Температура воздуха ночью 16-18 тепла, днем сильная жара 33-35 градусов.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03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02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17-19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августа, ночью 03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73887" y="3071575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131922"/>
              </p:ext>
            </p:extLst>
          </p:nvPr>
        </p:nvGraphicFramePr>
        <p:xfrm>
          <a:off x="5046684" y="3877540"/>
          <a:ext cx="4522993" cy="28023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93054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24067</TotalTime>
  <Words>659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4015</cp:revision>
  <cp:lastPrinted>2021-11-30T05:55:24Z</cp:lastPrinted>
  <dcterms:created xsi:type="dcterms:W3CDTF">2018-03-27T06:03:00Z</dcterms:created>
  <dcterms:modified xsi:type="dcterms:W3CDTF">2023-08-01T06:55:35Z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