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984152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алооблачно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Ветер северо-западный, западный 9-14, днем порывы 18 м/с. Температура воздуха ночью 21-23, днем 32-34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801622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16642</TotalTime>
  <Words>535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2936</cp:revision>
  <cp:lastPrinted>2021-07-01T03:56:27Z</cp:lastPrinted>
  <dcterms:created xsi:type="dcterms:W3CDTF">2018-03-27T06:03:00Z</dcterms:created>
  <dcterms:modified xsi:type="dcterms:W3CDTF">2023-08-01T05:57:19Z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