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-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2349811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№213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августа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116256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августа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ночью и утром небольшой дождь, гроза.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юго-западный, южный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-10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23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-25,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29-31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Малооблачно,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юго-западный, западный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5-10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22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-24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452913141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 августа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45062" y="3139168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49979893"/>
              </p:ext>
            </p:extLst>
          </p:nvPr>
        </p:nvGraphicFramePr>
        <p:xfrm>
          <a:off x="5088335" y="4027806"/>
          <a:ext cx="4623703" cy="20654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667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243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9271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0,022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572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0,114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0,119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0,125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146518151"/>
                  </a:ext>
                </a:extLst>
              </a:tr>
              <a:tr h="248776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0,014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839924669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59061" y="6214925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Полянская А. А./ 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16932</TotalTime>
  <Words>607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2936</cp:revision>
  <cp:lastPrinted>2021-07-01T03:56:27Z</cp:lastPrinted>
  <dcterms:created xsi:type="dcterms:W3CDTF">2018-03-27T06:03:00Z</dcterms:created>
  <dcterms:modified xsi:type="dcterms:W3CDTF">2023-08-01T06:06:24Z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