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33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30159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02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гроза. Ветер 9-14, утром и днем при грозе порывы 15-20 м/с. Температура воздуха ночью 18-20, днем 29-31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17-19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57547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16540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2764</cp:revision>
  <cp:lastPrinted>2021-07-01T03:56:27Z</cp:lastPrinted>
  <dcterms:created xsi:type="dcterms:W3CDTF">2018-03-27T06:03:00Z</dcterms:created>
  <dcterms:modified xsi:type="dcterms:W3CDTF">2023-08-01T06:45:10Z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