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76"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01 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01 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92404428"/>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02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тамыға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солтүстіктен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түнде 15-17, күндіз </a:t>
            </a:r>
            <a:r>
              <a:rPr lang="kk-KZ" sz="1100" dirty="0" smtClean="0">
                <a:latin typeface="Times New Roman" pitchFamily="18" charset="0"/>
                <a:cs typeface="Times New Roman" pitchFamily="18" charset="0"/>
              </a:rPr>
              <a:t>28-30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03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 </a:t>
            </a:r>
            <a:r>
              <a:rPr lang="ru-RU" altLang="ru-RU" sz="1100" b="1" dirty="0" err="1" smtClean="0">
                <a:solidFill>
                  <a:srgbClr val="000000"/>
                </a:solidFill>
                <a:latin typeface="Times New Roman" pitchFamily="18" charset="0"/>
                <a:cs typeface="Times New Roman" pitchFamily="18" charset="0"/>
              </a:rPr>
              <a:t>тамызға</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03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02 тамызда</a:t>
            </a:r>
            <a:r>
              <a:rPr lang="kk-KZ" sz="1200" dirty="0" smtClean="0">
                <a:solidFill>
                  <a:schemeClr val="tx1"/>
                </a:solidFill>
                <a:latin typeface="Times New Roman" panose="02020603050405020304" pitchFamily="18" charset="0"/>
                <a:cs typeface="Times New Roman" panose="02020603050405020304" pitchFamily="18" charset="0"/>
              </a:rPr>
              <a:t>,</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03 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 Т. </a:t>
            </a:r>
            <a:r>
              <a:rPr lang="ru-RU" altLang="ru-RU" sz="1200" b="1" i="1" smtClean="0">
                <a:solidFill>
                  <a:srgbClr val="000000"/>
                </a:solidFill>
                <a:latin typeface="Times New Roman" panose="02020603050405020304" pitchFamily="18" charset="0"/>
                <a:cs typeface="Times New Roman" panose="02020603050405020304" pitchFamily="18" charset="0"/>
              </a:rPr>
              <a:t>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13900</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3410</cp:revision>
  <cp:lastPrinted>2021-07-01T03:56:27Z</cp:lastPrinted>
  <dcterms:created xsi:type="dcterms:W3CDTF">2018-03-27T06:03:00Z</dcterms:created>
  <dcterms:modified xsi:type="dcterms:W3CDTF">2023-08-01T06:26:21Z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