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2749942"/>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01  </a:t>
            </a:r>
            <a:r>
              <a:rPr lang="ru-RU" altLang="ru-RU" sz="1200" b="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02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01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02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21-23 градус 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38-40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a:t>
            </a:r>
            <a:r>
              <a:rPr lang="kk-KZ" sz="1200" dirty="0" smtClean="0">
                <a:solidFill>
                  <a:prstClr val="black"/>
                </a:solidFill>
                <a:latin typeface="Times New Roman" pitchFamily="18" charset="0"/>
                <a:cs typeface="Times New Roman" pitchFamily="18" charset="0"/>
              </a:rPr>
              <a:t>қатты ыстық болады</a:t>
            </a:r>
            <a:r>
              <a:rPr lang="kk-KZ" sz="1200" dirty="0">
                <a:solidFill>
                  <a:prstClr val="black"/>
                </a:solidFill>
                <a:latin typeface="Times New Roman" pitchFamily="18" charset="0"/>
                <a:cs typeface="Times New Roman" pitchFamily="18" charset="0"/>
              </a:rPr>
              <a:t>.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03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02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03 </a:t>
            </a:r>
            <a:r>
              <a:rPr lang="ru-RU" sz="1200" b="1" dirty="0" err="1">
                <a:solidFill>
                  <a:prstClr val="black"/>
                </a:solidFill>
                <a:latin typeface="Times New Roman" pitchFamily="18" charset="0"/>
                <a:cs typeface="Times New Roman" pitchFamily="18" charset="0"/>
              </a:rPr>
              <a:t>тамыз</a:t>
            </a:r>
            <a:r>
              <a:rPr lang="ru-RU" sz="1200" b="1" dirty="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Солтүстік-батыс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21-23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2771015"/>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2476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14673</TotalTime>
  <Words>586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3040</cp:revision>
  <cp:lastPrinted>2023-05-30T06:33:01Z</cp:lastPrinted>
  <dcterms:created xsi:type="dcterms:W3CDTF">2018-03-27T06:03:00Z</dcterms:created>
  <dcterms:modified xsi:type="dcterms:W3CDTF">2023-08-01T05:14:58Z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