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3855380"/>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9008" y="2386066"/>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2642554"/>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1104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0,221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072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2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02</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 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36-38 градус қатты ыстық.</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02</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03</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28-30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22215</TotalTime>
  <Words>592</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2916</cp:revision>
  <cp:lastPrinted>2021-07-01T07:38:07Z</cp:lastPrinted>
  <dcterms:created xsi:type="dcterms:W3CDTF">2018-03-27T06:03:00Z</dcterms:created>
  <dcterms:modified xsi:type="dcterms:W3CDTF">2023-08-01T05:47:24Z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