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562145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02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01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жане күндіз жаңбыр жауады, найзағай күтіледі. Жел 9-14, таңертең жане күндіз найзағайдың екпіні 15-20  м/с. Ауа температурасы түнде 18-20, күндіз 29-31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03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02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03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17-19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75124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14944</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2715</cp:revision>
  <cp:lastPrinted>2021-07-01T07:38:07Z</cp:lastPrinted>
  <dcterms:created xsi:type="dcterms:W3CDTF">2018-03-27T06:03:00Z</dcterms:created>
  <dcterms:modified xsi:type="dcterms:W3CDTF">2023-08-01T06:45:12Z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