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8949459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5010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02 </a:t>
            </a:r>
            <a:r>
              <a:rPr lang="kk-KZ" altLang="ru-RU" sz="1200" b="1" dirty="0">
                <a:solidFill>
                  <a:prstClr val="black"/>
                </a:solidFill>
                <a:latin typeface="Times New Roman" panose="02020603050405020304" pitchFamily="18" charset="0"/>
                <a:cs typeface="Times New Roman" panose="02020603050405020304" pitchFamily="18" charset="0"/>
              </a:rPr>
              <a:t>тамызға </a:t>
            </a:r>
          </a:p>
          <a:p>
            <a:pPr lvl="0" algn="ctr">
              <a:spcBef>
                <a:spcPts val="0"/>
              </a:spcBef>
              <a:defRPr/>
            </a:pPr>
            <a:r>
              <a:rPr lang="en-US" altLang="ru-RU" sz="1200" b="1" dirty="0">
                <a:solidFill>
                  <a:prstClr val="black"/>
                </a:solidFill>
                <a:latin typeface="Times New Roman" panose="02020603050405020304" pitchFamily="18" charset="0"/>
                <a:cs typeface="Times New Roman" panose="02020603050405020304" pitchFamily="18" charset="0"/>
              </a:rPr>
              <a:t>0</a:t>
            </a:r>
            <a:r>
              <a:rPr lang="kk-KZ" altLang="ru-RU" sz="1200" b="1" dirty="0">
                <a:solidFill>
                  <a:prstClr val="black"/>
                </a:solidFill>
                <a:latin typeface="Times New Roman" panose="02020603050405020304" pitchFamily="18" charset="0"/>
                <a:cs typeface="Times New Roman" panose="02020603050405020304" pitchFamily="18" charset="0"/>
              </a:rPr>
              <a:t>1 </a:t>
            </a:r>
            <a:r>
              <a:rPr lang="ru-RU" altLang="ru-RU" sz="1200" b="1" dirty="0" err="1">
                <a:solidFill>
                  <a:prstClr val="black"/>
                </a:solidFill>
                <a:latin typeface="Times New Roman" panose="02020603050405020304" pitchFamily="18" charset="0"/>
                <a:cs typeface="Times New Roman" panose="02020603050405020304" pitchFamily="18" charset="0"/>
              </a:rPr>
              <a:t>тамыз</a:t>
            </a:r>
            <a:r>
              <a:rPr lang="kk-KZ" alt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21-ден 0</a:t>
            </a:r>
            <a:r>
              <a:rPr lang="en-US" altLang="ru-RU" sz="1200" b="1" dirty="0">
                <a:solidFill>
                  <a:prstClr val="black"/>
                </a:solidFill>
                <a:latin typeface="Times New Roman" panose="02020603050405020304" pitchFamily="18" charset="0"/>
                <a:cs typeface="Times New Roman" panose="02020603050405020304" pitchFamily="18" charset="0"/>
              </a:rPr>
              <a:t>2</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тамыз</a:t>
            </a:r>
            <a:r>
              <a:rPr lang="kk-KZ" alt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3-8 м/с. Ауа температурасы түнде 15-17°, 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Батыстан жел соғады, күші 3-8 м/с. Ауа температурасы 1</a:t>
            </a:r>
            <a:r>
              <a:rPr lang="en-US" sz="1200" dirty="0">
                <a:solidFill>
                  <a:prstClr val="black"/>
                </a:solidFill>
                <a:latin typeface="Times New Roman" pitchFamily="18" charset="0"/>
                <a:cs typeface="Times New Roman" pitchFamily="18" charset="0"/>
              </a:rPr>
              <a:t>5-17</a:t>
            </a:r>
            <a:r>
              <a:rPr lang="kk-KZ" sz="1200">
                <a:solidFill>
                  <a:prstClr val="black"/>
                </a:solidFill>
                <a:latin typeface="Times New Roman" pitchFamily="18" charset="0"/>
                <a:cs typeface="Times New Roman" pitchFamily="18" charset="0"/>
              </a:rPr>
              <a:t>° жылы болады.</a:t>
            </a:r>
            <a:r>
              <a:rPr lang="kk-KZ" sz="1200" b="1">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17966</TotalTime>
  <Words>565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2844</cp:revision>
  <cp:lastPrinted>2021-07-01T03:56:27Z</cp:lastPrinted>
  <dcterms:created xsi:type="dcterms:W3CDTF">2018-03-27T06:03:00Z</dcterms:created>
  <dcterms:modified xsi:type="dcterms:W3CDTF">2023-08-01T06:52:59Z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