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075005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285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01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01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4680054"/>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5"/>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dirty="0">
                <a:latin typeface="Times New Roman" panose="02020603050405020304" pitchFamily="18" charset="0"/>
                <a:cs typeface="Times New Roman" panose="02020603050405020304" pitchFamily="18" charset="0"/>
              </a:rPr>
              <a:t>02</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01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sz="1100" b="1" dirty="0">
                <a:latin typeface="Times New Roman" panose="02020603050405020304" pitchFamily="18" charset="0"/>
                <a:cs typeface="Times New Roman" panose="02020603050405020304" pitchFamily="18" charset="0"/>
              </a:rPr>
              <a:t>02</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күндіз аздаған жаңбыр,</a:t>
            </a:r>
            <a:r>
              <a:rPr lang="kk-KZ" sz="1100" dirty="0">
                <a:latin typeface="Times New Roman" panose="02020603050405020304" pitchFamily="18" charset="0"/>
                <a:ea typeface="Times New Roman" panose="02020603050405020304" pitchFamily="18" charset="0"/>
              </a:rPr>
              <a:t> найзағай</a:t>
            </a:r>
            <a:r>
              <a:rPr lang="kk-KZ" sz="1100" kern="1400" dirty="0">
                <a:solidFill>
                  <a:srgbClr val="000000"/>
                </a:solidFill>
                <a:latin typeface="Times New Roman" panose="02020603050405020304" pitchFamily="18" charset="0"/>
                <a:ea typeface="Times New Roman" panose="02020603050405020304" pitchFamily="18" charset="0"/>
              </a:rPr>
              <a:t>. Оңтүстік-шығыстан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16-18 жылы, күндіз 33-35 градус қатты ыстық.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02</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03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a:t>
            </a:r>
            <a:r>
              <a:rPr lang="kk-KZ" sz="1100" dirty="0">
                <a:latin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жаңбыр,</a:t>
            </a:r>
            <a:r>
              <a:rPr lang="kk-KZ" sz="1100" dirty="0">
                <a:latin typeface="Times New Roman" panose="02020603050405020304" pitchFamily="18" charset="0"/>
                <a:ea typeface="Times New Roman" panose="02020603050405020304" pitchFamily="18" charset="0"/>
              </a:rPr>
              <a:t>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a:t>
            </a:r>
            <a:r>
              <a:rPr lang="kk-KZ" sz="1100" kern="1400" dirty="0">
                <a:solidFill>
                  <a:srgbClr val="000000"/>
                </a:solidFill>
                <a:latin typeface="Times New Roman" panose="02020603050405020304" pitchFamily="18" charset="0"/>
                <a:ea typeface="Times New Roman" panose="02020603050405020304" pitchFamily="18" charset="0"/>
              </a:rPr>
              <a:t>түстіктен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17-19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02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түнде 03</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Аринова </a:t>
            </a:r>
            <a:r>
              <a:rPr lang="kk-KZ" altLang="ru-RU" sz="1200" b="1" i="1" dirty="0">
                <a:solidFill>
                  <a:srgbClr val="000000"/>
                </a:solidFill>
                <a:latin typeface="Times New Roman" panose="02020603050405020304" pitchFamily="18" charset="0"/>
                <a:cs typeface="Times New Roman" panose="02020603050405020304" pitchFamily="18" charset="0"/>
              </a:rPr>
              <a:t>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23105</TotalTime>
  <Words>613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3950</cp:revision>
  <cp:lastPrinted>2023-01-16T10:13:34Z</cp:lastPrinted>
  <dcterms:created xsi:type="dcterms:W3CDTF">2018-03-27T06:03:00Z</dcterms:created>
  <dcterms:modified xsi:type="dcterms:W3CDTF">2023-08-01T06:55:57Z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