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тамыз</a:t>
                      </a:r>
                      <a:endParaRPr lang="kk-KZ" altLang="zh-CN" sz="1200" b="1" i="1" baseline="0"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тамызға </a:t>
            </a:r>
            <a:r>
              <a:rPr lang="kk-KZ" altLang="ru-RU" sz="1200" b="1" dirty="0" smtClean="0">
                <a:latin typeface="Times New Roman" pitchFamily="18" charset="0"/>
                <a:cs typeface="Times New Roman" pitchFamily="18" charset="0"/>
              </a:rPr>
              <a:t>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01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02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29-31 </a:t>
            </a:r>
            <a:r>
              <a:rPr lang="kk-KZ" sz="1200" dirty="0" smtClean="0">
                <a:latin typeface="Times New Roman" pitchFamily="18" charset="0"/>
                <a:cs typeface="Times New Roman" pitchFamily="18" charset="0"/>
              </a:rPr>
              <a:t>градус жылы болады. </a:t>
            </a:r>
          </a:p>
          <a:p>
            <a:pPr algn="ctr"/>
            <a:r>
              <a:rPr lang="kk-KZ" sz="1200" b="1" dirty="0" smtClean="0">
                <a:solidFill>
                  <a:srgbClr val="000000"/>
                </a:solidFill>
                <a:latin typeface="Times New Roman" pitchFamily="18" charset="0"/>
                <a:cs typeface="Times New Roman" pitchFamily="18" charset="0"/>
              </a:rPr>
              <a:t>03 </a:t>
            </a:r>
            <a:r>
              <a:rPr lang="kk-KZ" sz="1200" b="1" dirty="0" smtClean="0">
                <a:solidFill>
                  <a:srgbClr val="000000"/>
                </a:solidFill>
                <a:latin typeface="Times New Roman" pitchFamily="18" charset="0"/>
                <a:cs typeface="Times New Roman" pitchFamily="18" charset="0"/>
              </a:rPr>
              <a:t>тамызға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02 </a:t>
            </a:r>
            <a:r>
              <a:rPr lang="ru-RU" sz="1200" b="1" dirty="0" err="1" smtClean="0">
                <a:solidFill>
                  <a:srgbClr val="000000"/>
                </a:solidFill>
                <a:latin typeface="Times New Roman" pitchFamily="18" charset="0"/>
                <a:cs typeface="Times New Roman" pitchFamily="18" charset="0"/>
              </a:rPr>
              <a:t>тамыз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03</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 жауын-шашынсыз. </a:t>
            </a:r>
            <a:r>
              <a:rPr lang="kk-KZ" sz="1200" dirty="0" smtClean="0">
                <a:latin typeface="Times New Roman" pitchFamily="18" charset="0"/>
                <a:cs typeface="Times New Roman" pitchFamily="18" charset="0"/>
              </a:rPr>
              <a:t>Солтүстік-батыстан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523718255"/>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676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0,135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825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0,920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4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5,125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2451612460"/>
              </p:ext>
            </p:extLst>
          </p:nvPr>
        </p:nvGraphicFramePr>
        <p:xfrm>
          <a:off x="4989514" y="6466206"/>
          <a:ext cx="4787899" cy="54864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p>
                      <a:endParaRPr lang="ru-RU" b="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03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15118</TotalTime>
  <Words>498</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3290</cp:revision>
  <cp:lastPrinted>2021-07-01T07:38:07Z</cp:lastPrinted>
  <dcterms:created xsi:type="dcterms:W3CDTF">2018-03-27T06:03:00Z</dcterms:created>
  <dcterms:modified xsi:type="dcterms:W3CDTF">2023-08-01T06:42:39Z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