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28" d="100"/>
          <a:sy n="128" d="100"/>
        </p:scale>
        <p:origin x="-1554" y="-9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563725095"/>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213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1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196182768"/>
              </p:ext>
            </p:extLst>
          </p:nvPr>
        </p:nvGraphicFramePr>
        <p:xfrm>
          <a:off x="5024438" y="3984300"/>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58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02 тамызға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01 шілдеден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02 тамызға 2023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Солтүтік-батыстан жел </a:t>
            </a:r>
            <a:r>
              <a:rPr lang="kk-KZ" sz="1100" dirty="0" smtClean="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22-24,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37-39</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03 тамызға</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02 тамыздан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03 тамызға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Солтүтік-батыстан жел соғады, күші 8-13 м/с.</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Ауа </a:t>
            </a:r>
            <a:r>
              <a:rPr lang="kk-KZ" sz="1100" dirty="0" smtClean="0">
                <a:latin typeface="Times New Roman" pitchFamily="18" charset="0"/>
                <a:cs typeface="Times New Roman" pitchFamily="18" charset="0"/>
              </a:rPr>
              <a:t>температурасы </a:t>
            </a:r>
            <a:r>
              <a:rPr lang="kk-KZ" sz="1100" dirty="0" smtClean="0">
                <a:latin typeface="Times New Roman" pitchFamily="18" charset="0"/>
                <a:cs typeface="Times New Roman" pitchFamily="18" charset="0"/>
              </a:rPr>
              <a:t>22-24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жылы </a:t>
            </a:r>
            <a:r>
              <a:rPr lang="kk-KZ" sz="1100" dirty="0" smtClean="0">
                <a:latin typeface="Times New Roman" pitchFamily="18" charset="0"/>
                <a:cs typeface="Times New Roman" pitchFamily="18" charset="0"/>
              </a:rPr>
              <a:t>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057072"/>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02 </a:t>
            </a:r>
            <a:r>
              <a:rPr lang="ru-RU" sz="1200" dirty="0" err="1" smtClean="0">
                <a:solidFill>
                  <a:schemeClr val="tx1"/>
                </a:solidFill>
                <a:latin typeface="Times New Roman" panose="02020603050405020304" pitchFamily="18" charset="0"/>
                <a:cs typeface="Times New Roman" panose="02020603050405020304" pitchFamily="18" charset="0"/>
              </a:rPr>
              <a:t>тамызда</a:t>
            </a:r>
            <a:r>
              <a:rPr lang="ru-RU" sz="1200" dirty="0" smtClean="0">
                <a:solidFill>
                  <a:schemeClr val="tx1"/>
                </a:solidFill>
                <a:latin typeface="Times New Roman" panose="02020603050405020304" pitchFamily="18" charset="0"/>
                <a:cs typeface="Times New Roman" panose="02020603050405020304" pitchFamily="18" charset="0"/>
              </a:rPr>
              <a:t>, 03 </a:t>
            </a:r>
            <a:r>
              <a:rPr lang="ru-RU" sz="1200" dirty="0" err="1" smtClean="0">
                <a:solidFill>
                  <a:schemeClr val="tx1"/>
                </a:solidFill>
                <a:latin typeface="Times New Roman" panose="02020603050405020304" pitchFamily="18" charset="0"/>
                <a:cs typeface="Times New Roman" panose="02020603050405020304" pitchFamily="18" charset="0"/>
              </a:rPr>
              <a:t>тамызға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13555</TotalTime>
  <Words>585</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2939</cp:revision>
  <cp:lastPrinted>2021-07-01T03:56:27Z</cp:lastPrinted>
  <dcterms:created xsi:type="dcterms:W3CDTF">2018-03-27T06:03:00Z</dcterms:created>
  <dcterms:modified xsi:type="dcterms:W3CDTF">2023-08-01T06:29:42Z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