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1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38-40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22-24</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тамыз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Баймаганбетова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14529</TotalTime>
  <Words>552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2812</cp:revision>
  <cp:lastPrinted>2021-07-01T07:38:07Z</cp:lastPrinted>
  <dcterms:created xsi:type="dcterms:W3CDTF">2018-03-27T06:03:00Z</dcterms:created>
  <dcterms:modified xsi:type="dcterms:W3CDTF">2023-08-01T06:27:09Z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