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88241962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02 августа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kk-KZ" sz="1200" dirty="0" smtClean="0">
                <a:latin typeface="Times New Roman"/>
                <a:ea typeface="Calibri"/>
              </a:rPr>
              <a:t>еременная </a:t>
            </a:r>
            <a:r>
              <a:rPr lang="kk-KZ" sz="1200" dirty="0">
                <a:latin typeface="Times New Roman"/>
                <a:ea typeface="Calibri"/>
              </a:rPr>
              <a:t>облачность, без осадков. </a:t>
            </a:r>
            <a:r>
              <a:rPr lang="ru-RU" sz="1200" dirty="0">
                <a:latin typeface="Times New Roman"/>
                <a:ea typeface="Calibri"/>
              </a:rPr>
              <a:t>Ветер </a:t>
            </a:r>
            <a:r>
              <a:rPr lang="kk-KZ" sz="1200" dirty="0">
                <a:latin typeface="Times New Roman"/>
                <a:ea typeface="Calibri"/>
              </a:rPr>
              <a:t>северо-западный 9-14 м/с. </a:t>
            </a:r>
            <a:r>
              <a:rPr lang="ru-RU" sz="1200" dirty="0">
                <a:latin typeface="Times New Roman"/>
                <a:ea typeface="Calibri"/>
              </a:rPr>
              <a:t>Температура воздуха ночью </a:t>
            </a:r>
            <a:r>
              <a:rPr lang="kk-KZ" sz="1200" dirty="0">
                <a:latin typeface="Times New Roman"/>
                <a:ea typeface="Calibri"/>
              </a:rPr>
              <a:t>21-23 тепла, д</a:t>
            </a:r>
            <a:r>
              <a:rPr lang="ru-RU" sz="1200" dirty="0">
                <a:latin typeface="Times New Roman"/>
                <a:ea typeface="Calibri"/>
              </a:rPr>
              <a:t>нем</a:t>
            </a:r>
            <a:r>
              <a:rPr lang="kk-KZ" sz="1200" dirty="0">
                <a:latin typeface="Times New Roman"/>
                <a:ea typeface="Calibri"/>
              </a:rPr>
              <a:t> 35-37 тепла.</a:t>
            </a:r>
            <a:r>
              <a:rPr lang="kk-KZ" sz="1200" b="1" dirty="0">
                <a:latin typeface="Times New Roman"/>
                <a:ea typeface="Calibri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</a:p>
          <a:p>
            <a:pPr lvl="0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 </a:t>
            </a:r>
            <a:r>
              <a:rPr lang="kk-KZ" sz="120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21-23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848214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1464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14858</TotalTime>
  <Words>603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3082</cp:revision>
  <cp:lastPrinted>2023-08-02T05:08:25Z</cp:lastPrinted>
  <dcterms:created xsi:type="dcterms:W3CDTF">2018-03-27T06:03:00Z</dcterms:created>
  <dcterms:modified xsi:type="dcterms:W3CDTF">2023-08-02T05:08:26Z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