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03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02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03 августа 2023 г.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западный 5-10, днем порывы 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35-37 тепла.	</a:t>
            </a:r>
          </a:p>
          <a:p>
            <a:pPr algn="just"/>
            <a:r>
              <a:rPr lang="kk-KZ" sz="1200" dirty="0" smtClean="0"/>
              <a:t>.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04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августа по 09 ч 04 августа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западный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04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42640"/>
          <a:ext cx="4513543" cy="23218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1932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16555</TotalTime>
  <Words>536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2021-07-01T03:56:27Z</cp:lastPrinted>
  <dcterms:created xsi:type="dcterms:W3CDTF">2018-03-27T06:03:00Z</dcterms:created>
  <dcterms:modified xsi:type="dcterms:W3CDTF">2023-08-02T06:37:05Z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