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5939230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утром и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северо-западный 9-14, при грозе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28-30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54474979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.002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03,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18877</TotalTime>
  <Words>604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3099</cp:revision>
  <cp:lastPrinted>2021-07-01T03:56:27Z</cp:lastPrinted>
  <dcterms:created xsi:type="dcterms:W3CDTF">2018-03-27T06:03:00Z</dcterms:created>
  <dcterms:modified xsi:type="dcterms:W3CDTF">2023-08-02T06:40:46Z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