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312425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 с переходом на северо-восточный 5-10 м/с. Температура воздуха ночью 15-17, днем 29-31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юго-восточный 5-10 м/с. Температура воздуха 15-17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16428</TotalTime>
  <Words>603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2928</cp:revision>
  <cp:lastPrinted>2021-07-01T03:56:27Z</cp:lastPrinted>
  <dcterms:created xsi:type="dcterms:W3CDTF">2018-03-27T06:03:00Z</dcterms:created>
  <dcterms:modified xsi:type="dcterms:W3CDTF">2023-08-02T06:22:15Z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