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 varScale="1">
        <p:scale>
          <a:sx n="117" d="100"/>
          <a:sy n="117" d="100"/>
        </p:scale>
        <p:origin x="-2058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5-10 м/с. Температура воздуха ночью 15-17, днем 31-33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03августа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Малооблачно, без осадков. Ветер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6-11 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17-19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02 августа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187074136"/>
              </p:ext>
            </p:extLst>
          </p:nvPr>
        </p:nvGraphicFramePr>
        <p:xfrm>
          <a:off x="5095876" y="4071942"/>
          <a:ext cx="4661994" cy="228807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11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0,900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5,0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357430"/>
            <a:ext cx="4680169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14686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Имангалиева И.А.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15944</TotalTime>
  <Words>591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3359</cp:revision>
  <cp:lastPrinted>2021-02-03T11:37:00Z</cp:lastPrinted>
  <dcterms:created xsi:type="dcterms:W3CDTF">2018-03-27T06:03:00Z</dcterms:created>
  <dcterms:modified xsi:type="dcterms:W3CDTF">2023-08-02T07:09:03Z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