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5452182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02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345895"/>
            <a:ext cx="4758096" cy="156966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03 августа 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утром и днем дождь, гроза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 9-14, при грозе порывы 15-20 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16-18, днем 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29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-3</a:t>
            </a:r>
            <a:r>
              <a:rPr lang="en-US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</a:t>
            </a:r>
            <a:r>
              <a:rPr lang="kk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на 04 августа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21ч.  03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северо-западный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17-19 тепла.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августа, ночью 04 августа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73887" y="3071575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375088"/>
              </p:ext>
            </p:extLst>
          </p:nvPr>
        </p:nvGraphicFramePr>
        <p:xfrm>
          <a:off x="5046684" y="3877540"/>
          <a:ext cx="4522993" cy="28023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93054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24072</TotalTime>
  <Words>664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4018</cp:revision>
  <cp:lastPrinted>2021-11-30T05:55:24Z</cp:lastPrinted>
  <dcterms:created xsi:type="dcterms:W3CDTF">2018-03-27T06:03:00Z</dcterms:created>
  <dcterms:modified xsi:type="dcterms:W3CDTF">2023-08-02T06:17:28Z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