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82837174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136780"/>
              </p:ext>
            </p:extLst>
          </p:nvPr>
        </p:nvGraphicFramePr>
        <p:xfrm>
          <a:off x="4989512" y="4393086"/>
          <a:ext cx="4747702" cy="18016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2177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57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0,3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Ветер северо-западный 5-10 м/с.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градусов.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04 августа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августа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восточ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-12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21099</TotalTime>
  <Words>589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3493</cp:revision>
  <cp:lastPrinted>2021-07-01T03:56:27Z</cp:lastPrinted>
  <dcterms:created xsi:type="dcterms:W3CDTF">2018-03-27T06:03:00Z</dcterms:created>
  <dcterms:modified xsi:type="dcterms:W3CDTF">2023-08-02T06:13:12Z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