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0685400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августа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02 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03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15-17, днем 28-30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04 августа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03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04 августа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17-19 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4748979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537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39065" y="230315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16546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2765</cp:revision>
  <cp:lastPrinted>2021-07-01T03:56:27Z</cp:lastPrinted>
  <dcterms:created xsi:type="dcterms:W3CDTF">2018-03-27T06:03:00Z</dcterms:created>
  <dcterms:modified xsi:type="dcterms:W3CDTF">2023-08-02T06:23:48Z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