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3911111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 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7712389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1,663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5-10, при грозе порывы 15-18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28-30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западный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15-17°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0297" y="204246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20751</TotalTime>
  <Words>655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2945</cp:revision>
  <cp:lastPrinted>2021-10-18T15:52:53Z</cp:lastPrinted>
  <dcterms:created xsi:type="dcterms:W3CDTF">2018-03-27T06:03:00Z</dcterms:created>
  <dcterms:modified xsi:type="dcterms:W3CDTF">2023-08-02T07:02:21Z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