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4875313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августа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1663496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00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августа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kk-KZ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212121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212121"/>
                </a:solidFill>
                <a:latin typeface="Times New Roman" panose="02020603050405020304" pitchFamily="18" charset="0"/>
              </a:rPr>
              <a:t>облачность, без осадков. Ветер северо-восточный, восточный 9-14 м/с. Температура воздуха ночью 26-28, днем 33-35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04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августа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августа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4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августа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sym typeface="+mn-ea"/>
              </a:rPr>
              <a:t>северо-восточный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7-12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28-30 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19851</TotalTime>
  <Words>551</Words>
  <Application>Microsoft Office PowerPoint</Application>
  <PresentationFormat>Лист A4 (210x297 мм)</PresentationFormat>
  <Paragraphs>92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2884</cp:revision>
  <cp:lastPrinted>2021-10-15T03:50:29Z</cp:lastPrinted>
  <dcterms:created xsi:type="dcterms:W3CDTF">2018-03-27T06:03:00Z</dcterms:created>
  <dcterms:modified xsi:type="dcterms:W3CDTF">2023-08-02T07:03:27Z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