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3871135F-73A9-46FA-82B8-EFC2A771A7C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4C3DF1-B981-43AA-B223-A219EA3C7E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E8F119-DCF2-428C-B4BC-B1C70E6C2C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93B7A1A-E78C-494F-BB3B-52A62B43E88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B7C5B-2D41-48C5-AA3F-6CD27C0F95B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72945E-CEED-47FC-B354-1540DCDCD6D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762700-DA60-449A-B3CE-08010AE7EA7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EF31E6-6C3C-4EF7-A3A6-4DF97E522C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20BC5B-CEED-4C3F-8767-2D5B266253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AC1B75-872E-448A-A461-E9383631DF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6A057E-FBE8-47DC-87CF-4A55DAD4E5B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2B764-0724-457C-AC2B-B3C97574140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EE7FF5-63F7-40C6-BD08-C535762F27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214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02 августа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16475" cy="1938992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на 03 августа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02 августа</a:t>
            </a:r>
            <a:r>
              <a:rPr lang="ru-RU" dirty="0"/>
              <a:t>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03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</a:t>
            </a:r>
            <a:endParaRPr lang="ru-RU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3-8 </a:t>
            </a:r>
            <a:r>
              <a:rPr lang="ru-RU" dirty="0" smtClean="0">
                <a:solidFill>
                  <a:schemeClr val="tx1"/>
                </a:solidFill>
              </a:rPr>
              <a:t>м/с. </a:t>
            </a:r>
            <a:r>
              <a:rPr lang="ru-RU" altLang="zh-CN" dirty="0" smtClean="0">
                <a:solidFill>
                  <a:schemeClr val="tx1"/>
                </a:solidFill>
              </a:rPr>
              <a:t>Температура </a:t>
            </a:r>
            <a:r>
              <a:rPr lang="ru-RU" altLang="zh-CN" dirty="0">
                <a:solidFill>
                  <a:schemeClr val="tx1"/>
                </a:solidFill>
              </a:rPr>
              <a:t>воздуха ночью </a:t>
            </a:r>
            <a:r>
              <a:rPr lang="kk-KZ" altLang="zh-CN" dirty="0">
                <a:solidFill>
                  <a:schemeClr val="tx1"/>
                </a:solidFill>
              </a:rPr>
              <a:t>23-25 тепла</a:t>
            </a:r>
            <a:r>
              <a:rPr lang="ru-RU" altLang="zh-CN" dirty="0">
                <a:solidFill>
                  <a:schemeClr val="tx1"/>
                </a:solidFill>
              </a:rPr>
              <a:t>, днем сильная жара 35-37 градусов.</a:t>
            </a:r>
            <a:endParaRPr lang="ru-RU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на ночь 04 августа</a:t>
            </a:r>
          </a:p>
          <a:p>
            <a:pPr algn="ctr">
              <a:buFont typeface="Arial" charset="0"/>
              <a:buNone/>
            </a:pPr>
            <a:r>
              <a:rPr lang="ru-RU" b="1" dirty="0">
                <a:solidFill>
                  <a:schemeClr val="tx1"/>
                </a:solidFill>
                <a:cs typeface="Times New Roman" pitchFamily="18" charset="0"/>
              </a:rPr>
              <a:t>с 21 ч. 03</a:t>
            </a:r>
            <a:r>
              <a:rPr lang="ru-RU" b="1" dirty="0">
                <a:solidFill>
                  <a:schemeClr val="tx1"/>
                </a:solidFill>
                <a:sym typeface="+mn-ea"/>
              </a:rPr>
              <a:t> августа </a:t>
            </a:r>
            <a:r>
              <a:rPr lang="ru-RU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04 августа</a:t>
            </a: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Переменная облачность, без осадков. Ветер юго-западный 3-8 м/с. Температура воздуха ночью </a:t>
            </a:r>
            <a:r>
              <a:rPr lang="ru-RU" dirty="0" smtClean="0">
                <a:solidFill>
                  <a:schemeClr val="tx1"/>
                </a:solidFill>
              </a:rPr>
              <a:t>23-25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37125" y="2325688"/>
            <a:ext cx="4824413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Сутки 03</a:t>
            </a:r>
            <a:r>
              <a:rPr lang="ru-RU" dirty="0">
                <a:solidFill>
                  <a:schemeClr val="tx1"/>
                </a:solidFill>
                <a:sym typeface="+mn-ea"/>
              </a:rPr>
              <a:t> августа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, ночью 04 августа метеорологические условия будут способствовать </a:t>
            </a:r>
            <a:r>
              <a:rPr lang="ru-RU" altLang="en-US" b="1" dirty="0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 dirty="0">
                <a:solidFill>
                  <a:schemeClr val="tx1"/>
                </a:solidFill>
                <a:sym typeface="+mn-ea"/>
              </a:rPr>
              <a:t>.</a:t>
            </a:r>
            <a:endParaRPr lang="ru-RU" altLang="en-US" dirty="0">
              <a:solidFill>
                <a:schemeClr val="tx1"/>
              </a:solidFill>
              <a:sym typeface="+mn-ea"/>
            </a:endParaRPr>
          </a:p>
          <a:p>
            <a:pPr>
              <a:defRPr/>
            </a:pPr>
            <a:r>
              <a:rPr lang="ru-RU" altLang="en-US" dirty="0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</a:rPr>
              <a:t>повышенный </a:t>
            </a:r>
            <a:r>
              <a:rPr lang="ru-RU" altLang="en-US" dirty="0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528" cy="426720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02 августа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281488"/>
          <a:ext cx="4684713" cy="2037398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39858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811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93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4877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38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alt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357563"/>
            <a:ext cx="4824413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Кисебаев Д.К</a:t>
            </a:r>
            <a:r>
              <a:rPr lang="kk-KZ" altLang="ru-RU" sz="900" b="1" i="1">
                <a:solidFill>
                  <a:srgbClr val="000000"/>
                </a:solidFill>
                <a:cs typeface="Times New Roman" pitchFamily="18" charset="0"/>
              </a:rPr>
              <a:t>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Искендирова А.Ж.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16573</TotalTime>
  <Words>773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3601</cp:revision>
  <cp:lastPrinted>2021-07-01T09:11:30Z</cp:lastPrinted>
  <dcterms:created xsi:type="dcterms:W3CDTF">2018-03-27T06:03:00Z</dcterms:created>
  <dcterms:modified xsi:type="dcterms:W3CDTF">2023-08-02T06:55:35Z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