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63810891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7-12, днем порывы 15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22-24, днем 29-31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Ясно,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августа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9979893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Полянская А. А./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16933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2937</cp:revision>
  <cp:lastPrinted>2021-07-01T03:56:27Z</cp:lastPrinted>
  <dcterms:created xsi:type="dcterms:W3CDTF">2018-03-27T06:03:00Z</dcterms:created>
  <dcterms:modified xsi:type="dcterms:W3CDTF">2023-08-02T06:12:59Z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