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B8005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69" autoAdjust="0"/>
    <p:restoredTop sz="94660"/>
  </p:normalViewPr>
  <p:slideViewPr>
    <p:cSldViewPr showGuides="1">
      <p:cViewPr>
        <p:scale>
          <a:sx n="100" d="100"/>
          <a:sy n="100" d="100"/>
        </p:scale>
        <p:origin x="-576" y="-3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214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 августа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августа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02 августа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634546523"/>
              </p:ext>
            </p:extLst>
          </p:nvPr>
        </p:nvGraphicFramePr>
        <p:xfrm>
          <a:off x="5019674" y="3986764"/>
          <a:ext cx="4693124" cy="254040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8436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30415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14521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августа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02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августа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ru-RU" altLang="en-US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дождь, гроза, град. Ночью и утром туман. Ветер северо-западный 9-14, днем при грозе порывы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ночью 15-17, 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августа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03 августа по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04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августа 2023 г.</a:t>
            </a:r>
          </a:p>
          <a:p>
            <a:pPr indent="266700"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дождь, гроза. Ветер северный, северо-западный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15-17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=""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Ю.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Смирнягина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="" xmlns:p14="http://schemas.microsoft.com/office/powerpoint/2010/main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14610</TotalTime>
  <Words>599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3519</cp:revision>
  <cp:lastPrinted>2021-07-01T03:56:27Z</cp:lastPrinted>
  <dcterms:created xsi:type="dcterms:W3CDTF">2018-03-27T06:03:00Z</dcterms:created>
  <dcterms:modified xsi:type="dcterms:W3CDTF">2023-08-02T07:17:06Z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