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97882505"/>
              </p:ext>
            </p:extLst>
          </p:nvPr>
        </p:nvGraphicFramePr>
        <p:xfrm>
          <a:off x="307975" y="2473816"/>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214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02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тамыз</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376" y="258078"/>
            <a:ext cx="4752928"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02 </a:t>
            </a:r>
            <a:r>
              <a:rPr lang="kk-KZ" sz="1200" b="1" dirty="0">
                <a:solidFill>
                  <a:prstClr val="black"/>
                </a:solidFill>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03 </a:t>
            </a:r>
            <a:r>
              <a:rPr lang="kk-KZ" altLang="ru-RU" sz="1200" b="1" dirty="0" smtClean="0">
                <a:latin typeface="Times New Roman" panose="02020603050405020304" pitchFamily="18" charset="0"/>
                <a:cs typeface="Times New Roman" panose="02020603050405020304" pitchFamily="18" charset="0"/>
              </a:rPr>
              <a:t>тамыз 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a:t>
            </a:r>
            <a:r>
              <a:rPr lang="kk-KZ" sz="1200" dirty="0" smtClean="0">
                <a:solidFill>
                  <a:prstClr val="black"/>
                </a:solidFill>
                <a:latin typeface="Times New Roman" panose="02020603050405020304" pitchFamily="18" charset="0"/>
                <a:cs typeface="Times New Roman" panose="02020603050405020304" pitchFamily="18" charset="0"/>
              </a:rPr>
              <a:t>таңертең және күндіз </a:t>
            </a:r>
            <a:r>
              <a:rPr lang="kk-KZ" sz="1200" dirty="0" smtClean="0">
                <a:solidFill>
                  <a:prstClr val="black"/>
                </a:solidFill>
                <a:latin typeface="Times New Roman" panose="02020603050405020304" pitchFamily="18" charset="0"/>
                <a:cs typeface="Times New Roman" panose="02020603050405020304" pitchFamily="18" charset="0"/>
              </a:rPr>
              <a:t>жаңбыр, найзағай. </a:t>
            </a:r>
            <a:r>
              <a:rPr lang="kk-KZ" sz="1200" dirty="0" smtClean="0">
                <a:solidFill>
                  <a:prstClr val="black"/>
                </a:solidFill>
                <a:latin typeface="Times New Roman" panose="02020603050405020304" pitchFamily="18" charset="0"/>
                <a:cs typeface="Times New Roman" panose="02020603050405020304" pitchFamily="18" charset="0"/>
              </a:rPr>
              <a:t>Солтүстіктен, </a:t>
            </a:r>
            <a:r>
              <a:rPr lang="kk-KZ" sz="1200" dirty="0" smtClean="0">
                <a:solidFill>
                  <a:prstClr val="black"/>
                </a:solidFill>
                <a:latin typeface="Times New Roman" panose="02020603050405020304" pitchFamily="18" charset="0"/>
                <a:cs typeface="Times New Roman" panose="02020603050405020304" pitchFamily="18" charset="0"/>
              </a:rPr>
              <a:t>с</a:t>
            </a:r>
            <a:r>
              <a:rPr lang="kk-KZ" sz="1200" dirty="0" smtClean="0">
                <a:solidFill>
                  <a:prstClr val="black"/>
                </a:solidFill>
                <a:latin typeface="Times New Roman" panose="02020603050405020304" pitchFamily="18" charset="0"/>
                <a:cs typeface="Times New Roman" panose="02020603050405020304" pitchFamily="18" charset="0"/>
              </a:rPr>
              <a:t>олтүстік-батыстан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a:t>
            </a:r>
            <a:r>
              <a:rPr lang="ru-RU" sz="1200" dirty="0" err="1" smtClean="0">
                <a:solidFill>
                  <a:prstClr val="black"/>
                </a:solidFill>
                <a:latin typeface="Times New Roman" panose="02020603050405020304" pitchFamily="18" charset="0"/>
                <a:cs typeface="Times New Roman" panose="02020603050405020304" pitchFamily="18" charset="0"/>
              </a:rPr>
              <a:t>найзағайда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екпіні</a:t>
            </a:r>
            <a:r>
              <a:rPr lang="ru-RU" sz="1200" dirty="0" smtClean="0">
                <a:solidFill>
                  <a:prstClr val="black"/>
                </a:solidFill>
                <a:latin typeface="Times New Roman" panose="02020603050405020304" pitchFamily="18" charset="0"/>
                <a:cs typeface="Times New Roman" panose="02020603050405020304" pitchFamily="18" charset="0"/>
              </a:rPr>
              <a:t> 15-20 </a:t>
            </a:r>
            <a:r>
              <a:rPr lang="ru-RU" sz="1200" dirty="0" smtClean="0">
                <a:solidFill>
                  <a:prstClr val="black"/>
                </a:solidFill>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28-30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a:t>
            </a:r>
            <a:r>
              <a:rPr lang="kk-KZ" sz="1200" b="1" dirty="0" smtClean="0">
                <a:solidFill>
                  <a:prstClr val="black"/>
                </a:solidFill>
                <a:latin typeface="Times New Roman" panose="02020603050405020304" pitchFamily="18" charset="0"/>
                <a:cs typeface="Times New Roman" panose="02020603050405020304" pitchFamily="18" charset="0"/>
              </a:rPr>
              <a:t>04 </a:t>
            </a:r>
            <a:r>
              <a:rPr lang="kk-KZ" sz="1200" b="1" dirty="0" smtClean="0">
                <a:solidFill>
                  <a:prstClr val="black"/>
                </a:solidFill>
                <a:latin typeface="Times New Roman" panose="02020603050405020304" pitchFamily="18" charset="0"/>
                <a:cs typeface="Times New Roman" panose="02020603050405020304" pitchFamily="18" charset="0"/>
              </a:rPr>
              <a:t>тамызға</a:t>
            </a:r>
            <a:r>
              <a:rPr lang="kk-KZ" sz="1200" b="1" dirty="0" smtClean="0">
                <a:latin typeface="Times New Roman" panose="02020603050405020304" pitchFamily="18" charset="0"/>
                <a:cs typeface="Times New Roman" panose="02020603050405020304" pitchFamily="18" charset="0"/>
              </a:rPr>
              <a:t> </a:t>
            </a:r>
          </a:p>
          <a:p>
            <a:pPr algn="ctr"/>
            <a:r>
              <a:rPr lang="kk-KZ" sz="1200" b="1" dirty="0" smtClean="0">
                <a:solidFill>
                  <a:prstClr val="black"/>
                </a:solidFill>
                <a:latin typeface="Times New Roman" panose="02020603050405020304" pitchFamily="18" charset="0"/>
                <a:cs typeface="Times New Roman" panose="02020603050405020304" pitchFamily="18" charset="0"/>
              </a:rPr>
              <a:t>03 </a:t>
            </a:r>
            <a:r>
              <a:rPr lang="kk-KZ" sz="1200" b="1" dirty="0" smtClean="0">
                <a:solidFill>
                  <a:prstClr val="black"/>
                </a:solidFill>
                <a:latin typeface="Times New Roman" panose="02020603050405020304" pitchFamily="18" charset="0"/>
                <a:cs typeface="Times New Roman" panose="02020603050405020304" pitchFamily="18" charset="0"/>
              </a:rPr>
              <a:t>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04 </a:t>
            </a:r>
            <a:r>
              <a:rPr lang="ru-RU" sz="1200" b="1" dirty="0" err="1" smtClean="0">
                <a:solidFill>
                  <a:prstClr val="black"/>
                </a:solidFill>
                <a:latin typeface="Times New Roman" panose="02020603050405020304" pitchFamily="18" charset="0"/>
                <a:cs typeface="Times New Roman" panose="02020603050405020304" pitchFamily="18" charset="0"/>
              </a:rPr>
              <a:t>тамыз</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бұлтты,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Солтүстік-батыстан </a:t>
            </a:r>
            <a:r>
              <a:rPr lang="kk-KZ" sz="1200" dirty="0" smtClean="0">
                <a:solidFill>
                  <a:prstClr val="black"/>
                </a:solidFill>
                <a:latin typeface="Times New Roman" panose="02020603050405020304" pitchFamily="18" charset="0"/>
                <a:cs typeface="Times New Roman" panose="02020603050405020304" pitchFamily="18" charset="0"/>
              </a:rPr>
              <a:t>жел соғады, күші </a:t>
            </a:r>
            <a:r>
              <a:rPr lang="kk-KZ" sz="1200" dirty="0" smtClean="0">
                <a:solidFill>
                  <a:prstClr val="black"/>
                </a:solidFill>
                <a:latin typeface="Times New Roman" panose="02020603050405020304" pitchFamily="18" charset="0"/>
                <a:cs typeface="Times New Roman" panose="02020603050405020304" pitchFamily="18" charset="0"/>
              </a:rPr>
              <a:t>9-14 </a:t>
            </a:r>
            <a:r>
              <a:rPr lang="kk-KZ" sz="1200" dirty="0">
                <a:solidFill>
                  <a:prstClr val="black"/>
                </a:solidFill>
                <a:latin typeface="Times New Roman" panose="02020603050405020304" pitchFamily="18" charset="0"/>
                <a:cs typeface="Times New Roman" panose="02020603050405020304" pitchFamily="18" charset="0"/>
              </a:rPr>
              <a:t>м/с.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15-17 </a:t>
            </a:r>
            <a:r>
              <a:rPr lang="ru-RU" sz="1200" dirty="0">
                <a:latin typeface="Times New Roman" panose="02020603050405020304" pitchFamily="18" charset="0"/>
                <a:cs typeface="Times New Roman" panose="02020603050405020304" pitchFamily="18" charset="0"/>
              </a:rPr>
              <a:t>градус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5093335"/>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.001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018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a:t>
                      </a:r>
                      <a:r>
                        <a:rPr lang="en-US" sz="1100" b="0" i="0" u="none" strike="noStrike" dirty="0" smtClean="0">
                          <a:solidFill>
                            <a:srgbClr val="000000"/>
                          </a:solidFill>
                          <a:effectLst/>
                          <a:latin typeface="Calibri" panose="020F0502020204030204" pitchFamily="34" charset="0"/>
                        </a:rPr>
                        <a:t>49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a:t>
                      </a:r>
                      <a:r>
                        <a:rPr lang="en-US"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59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a:t>
            </a:r>
            <a:r>
              <a:rPr lang="kk-KZ" altLang="ru-RU" sz="1200" b="1" dirty="0" smtClean="0">
                <a:latin typeface="Times New Roman" panose="02020603050405020304" pitchFamily="18" charset="0"/>
                <a:cs typeface="Times New Roman" panose="02020603050405020304" pitchFamily="18" charset="0"/>
              </a:rPr>
              <a:t>тамыз</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03,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04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kk-KZ" sz="1200" dirty="0" smtClean="0">
                <a:solidFill>
                  <a:prstClr val="black"/>
                </a:solidFill>
                <a:latin typeface="Times New Roman" panose="02020603050405020304" pitchFamily="18" charset="0"/>
                <a:cs typeface="Times New Roman" panose="02020603050405020304" pitchFamily="18" charset="0"/>
              </a:rPr>
              <a:t>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Э</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Конысбай</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17609</TotalTime>
  <Words>588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3140</cp:revision>
  <cp:lastPrinted>2021-07-01T07:38:07Z</cp:lastPrinted>
  <dcterms:created xsi:type="dcterms:W3CDTF">2018-03-27T06:03:00Z</dcterms:created>
  <dcterms:modified xsi:type="dcterms:W3CDTF">2023-08-02T06:40:42Z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