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657239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02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02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27696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5"/>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03</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03</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таңертең және күндіз жаңбыр,</a:t>
            </a:r>
            <a:r>
              <a:rPr lang="kk-KZ" sz="1100" dirty="0">
                <a:latin typeface="Times New Roman" panose="02020603050405020304" pitchFamily="18" charset="0"/>
                <a:ea typeface="Times New Roman" panose="02020603050405020304" pitchFamily="18" charset="0"/>
              </a:rPr>
              <a:t>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екпіні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29-31 жылы.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03</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ea typeface="Times New Roman" panose="02020603050405020304" pitchFamily="18" charset="0"/>
              </a:rPr>
              <a:t>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04</a:t>
            </a:r>
            <a:r>
              <a:rPr lang="kk-KZ" sz="1100" b="1">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23108</TotalTime>
  <Words>616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3953</cp:revision>
  <cp:lastPrinted>2023-01-16T10:13:34Z</cp:lastPrinted>
  <dcterms:created xsi:type="dcterms:W3CDTF">2018-03-27T06:03:00Z</dcterms:created>
  <dcterms:modified xsi:type="dcterms:W3CDTF">2023-08-02T06:17:16Z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