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03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02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03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екпіні 14 </a:t>
            </a:r>
            <a:r>
              <a:rPr lang="ru-RU" sz="1200" dirty="0" smtClean="0">
                <a:latin typeface="Times New Roman" pitchFamily="18" charset="0"/>
                <a:cs typeface="Times New Roman" pitchFamily="18" charset="0"/>
              </a:rPr>
              <a:t>м/с</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20-22,</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35-37 градус 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04 тамызға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03 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04 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03 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04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0</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1932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0,4</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176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Р.А./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16313</TotalTime>
  <Words>543</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3467</cp:revision>
  <cp:lastPrinted>2021-07-01T03:56:27Z</cp:lastPrinted>
  <dcterms:created xsi:type="dcterms:W3CDTF">2018-03-27T06:03:00Z</dcterms:created>
  <dcterms:modified xsi:type="dcterms:W3CDTF">2023-08-02T06:38:02Z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