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576" y="-3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02 тамыз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02 тамыз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9240442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03 </a:t>
            </a:r>
            <a:r>
              <a:rPr lang="ru-RU" altLang="ru-RU" sz="1100" b="1" dirty="0" err="1"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тамыға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03 </a:t>
            </a:r>
            <a:r>
              <a:rPr lang="ru-RU" altLang="ru-RU" sz="1100" b="1" dirty="0" err="1"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күндіз жаңбыр, найзағай, бұршақ.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және </a:t>
            </a:r>
            <a:r>
              <a:rPr lang="ru-RU" sz="1100" dirty="0" err="1" smtClean="0">
                <a:latin typeface="Times New Roman" pitchFamily="18" charset="0"/>
                <a:cs typeface="Times New Roman" pitchFamily="18" charset="0"/>
              </a:rPr>
              <a:t>таңертең тұман</a:t>
            </a:r>
            <a:r>
              <a:rPr lang="ru-RU" sz="1100" dirty="0" err="1"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күндіз найзағай кезінде екпіні 15-20 </a:t>
            </a:r>
            <a:r>
              <a:rPr lang="kk-KZ" sz="1100" dirty="0">
                <a:latin typeface="Times New Roman" pitchFamily="18" charset="0"/>
                <a:cs typeface="Times New Roman" pitchFamily="18" charset="0"/>
              </a:rPr>
              <a:t>м/с. Ауа температурасы түнде 15-17, күндіз </a:t>
            </a:r>
            <a:r>
              <a:rPr lang="kk-KZ" sz="1100" dirty="0" smtClean="0">
                <a:latin typeface="Times New Roman" pitchFamily="18" charset="0"/>
                <a:cs typeface="Times New Roman" pitchFamily="18" charset="0"/>
              </a:rPr>
              <a:t>25-27 </a:t>
            </a:r>
            <a:r>
              <a:rPr lang="kk-KZ" sz="110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03 </a:t>
            </a:r>
            <a:r>
              <a:rPr lang="ru-RU" altLang="ru-RU" sz="1100" b="1" dirty="0" err="1"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04 </a:t>
            </a:r>
            <a:r>
              <a:rPr lang="ru-RU" altLang="ru-RU" sz="1100" b="1" dirty="0" err="1">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 жаңбыр, найзағай. Солтүстіктен,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03 тамызда</a:t>
            </a:r>
            <a:r>
              <a:rPr lang="kk-KZ" sz="1200" dirty="0" smtClean="0">
                <a:solidFill>
                  <a:schemeClr val="tx1"/>
                </a:solidFill>
                <a:latin typeface="Times New Roman" panose="02020603050405020304" pitchFamily="18" charset="0"/>
                <a:cs typeface="Times New Roman" panose="02020603050405020304" pitchFamily="18" charset="0"/>
              </a:rPr>
              <a:t>,</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04 тамызда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 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13903</TotalTime>
  <Words>566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3414</cp:revision>
  <cp:lastPrinted>2021-07-01T03:56:27Z</cp:lastPrinted>
  <dcterms:created xsi:type="dcterms:W3CDTF">2018-03-27T06:03:00Z</dcterms:created>
  <dcterms:modified xsi:type="dcterms:W3CDTF">2023-08-02T07:01:53Z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