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4603019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02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68297859"/>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1,561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0,633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тамызға </a:t>
            </a:r>
            <a:endParaRPr lang="kk-KZ"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en-US"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2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smtClean="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таңертең және күндіз 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найзағай кезінде екпіні 15-18 </a:t>
            </a:r>
            <a:r>
              <a:rPr lang="kk-KZ" sz="1200" dirty="0" smtClean="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28-30°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т</a:t>
            </a:r>
            <a:r>
              <a:rPr lang="kk-KZ" altLang="ru-RU" sz="1200" b="1" dirty="0" smtClean="0">
                <a:latin typeface="Times New Roman" panose="02020603050405020304" pitchFamily="18" charset="0"/>
                <a:cs typeface="Times New Roman" panose="02020603050405020304" pitchFamily="18" charset="0"/>
              </a:rPr>
              <a:t>амызға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04 </a:t>
            </a:r>
            <a:r>
              <a:rPr 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a:t>
            </a:r>
            <a:r>
              <a:rPr lang="en-US" sz="1200" dirty="0" smtClean="0">
                <a:solidFill>
                  <a:prstClr val="black"/>
                </a:solidFill>
                <a:latin typeface="Times New Roman" pitchFamily="18" charset="0"/>
                <a:cs typeface="Times New Roman" pitchFamily="18" charset="0"/>
              </a:rPr>
              <a:t>5-17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А.Р.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19837</TotalTime>
  <Words>615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2948</cp:revision>
  <cp:lastPrinted>2021-07-01T03:56:27Z</cp:lastPrinted>
  <dcterms:created xsi:type="dcterms:W3CDTF">2018-03-27T06:03:00Z</dcterms:created>
  <dcterms:modified xsi:type="dcterms:W3CDTF">2023-08-02T07:02:19Z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