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3059973"/>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ru-RU" sz="1200" dirty="0" err="1" smtClean="0">
                <a:latin typeface="Times New Roman" pitchFamily="18" charset="0"/>
                <a:cs typeface="Times New Roman" pitchFamily="18" charset="0"/>
              </a:rPr>
              <a:t>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kk-KZ" sz="1200" dirty="0" smtClean="0">
                <a:latin typeface="Times New Roman" pitchFamily="18" charset="0"/>
                <a:cs typeface="Times New Roman" pitchFamily="18" charset="0"/>
              </a:rPr>
              <a:t>і </a:t>
            </a:r>
            <a:r>
              <a:rPr lang="kk-KZ"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17-19 градус 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33-35 градус </a:t>
            </a:r>
            <a:r>
              <a:rPr lang="ru-RU" sz="1200" dirty="0" err="1" smtClean="0">
                <a:latin typeface="Times New Roman" pitchFamily="18" charset="0"/>
                <a:cs typeface="Times New Roman" pitchFamily="18" charset="0"/>
              </a:rPr>
              <a:t>қатты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ыстық</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3</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4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smtClean="0">
                <a:latin typeface="Times New Roman" pitchFamily="18" charset="0"/>
                <a:cs typeface="Times New Roman" pitchFamily="18" charset="0"/>
              </a:rPr>
              <a:t>Сол</a:t>
            </a:r>
            <a:r>
              <a:rPr lang="ru-RU" sz="1200" smtClean="0">
                <a:latin typeface="Times New Roman" pitchFamily="18" charset="0"/>
                <a:cs typeface="Times New Roman" pitchFamily="18" charset="0"/>
              </a:rPr>
              <a:t>түстік-батыс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a:t>
            </a:r>
            <a:r>
              <a:rPr lang="ru-RU" sz="1200" dirty="0" smtClean="0">
                <a:latin typeface="Times New Roman" pitchFamily="18" charset="0"/>
                <a:cs typeface="Times New Roman" pitchFamily="18" charset="0"/>
              </a:rPr>
              <a:t>-22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79147128"/>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Полянская А. А.</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16901</TotalTime>
  <Words>487</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2991</cp:revision>
  <cp:lastPrinted>2021-07-01T07:38:07Z</cp:lastPrinted>
  <dcterms:created xsi:type="dcterms:W3CDTF">2018-03-27T06:03:00Z</dcterms:created>
  <dcterms:modified xsi:type="dcterms:W3CDTF">2023-08-02T06:03:36Z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