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29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5971365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22839"/>
            <a:ext cx="4758096" cy="141577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04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9-14, при грозе порывы 15-20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16-18, днем </a:t>
            </a:r>
            <a:r>
              <a:rPr lang="en-US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29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-3</a:t>
            </a:r>
            <a:r>
              <a:rPr lang="en-US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05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04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Облачно,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августа, ночью 05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63594885"/>
              </p:ext>
            </p:extLst>
          </p:nvPr>
        </p:nvGraphicFramePr>
        <p:xfrm>
          <a:off x="5110527" y="3938994"/>
          <a:ext cx="4522993" cy="2802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93054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24077</TotalTime>
  <Words>634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4023</cp:revision>
  <cp:lastPrinted>2021-11-30T05:55:24Z</cp:lastPrinted>
  <dcterms:created xsi:type="dcterms:W3CDTF">2018-03-27T06:03:00Z</dcterms:created>
  <dcterms:modified xsi:type="dcterms:W3CDTF">2023-08-03T09:18:36Z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