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68165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5384" y="236085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166349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Днем пыльная буря. Ветер северо-восточный 9-14, порывы 15-20 м/с. Температура воздуха ночью 25-27, 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19858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2887</cp:revision>
  <cp:lastPrinted>2021-10-15T03:50:29Z</cp:lastPrinted>
  <dcterms:created xsi:type="dcterms:W3CDTF">2018-03-27T06:03:00Z</dcterms:created>
  <dcterms:modified xsi:type="dcterms:W3CDTF">2023-08-03T06:58:27Z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