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9738348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9126245"/>
              </p:ext>
            </p:extLst>
          </p:nvPr>
        </p:nvGraphicFramePr>
        <p:xfrm>
          <a:off x="4989512" y="4393086"/>
          <a:ext cx="4747702" cy="186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3382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днем небольшой дождь, гроза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7-12 м/с. Температура воздуха ночью 18-20, днем 32-34 градусов.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северных направлений 7-12 м/с. Температура воздуха 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21105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3494</cp:revision>
  <cp:lastPrinted>2021-07-01T03:56:27Z</cp:lastPrinted>
  <dcterms:created xsi:type="dcterms:W3CDTF">2018-03-27T06:03:00Z</dcterms:created>
  <dcterms:modified xsi:type="dcterms:W3CDTF">2023-08-03T06:40:27Z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