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8148" autoAdjust="0"/>
  </p:normalViewPr>
  <p:slideViewPr>
    <p:cSldViewPr showGuides="1">
      <p:cViewPr varScale="1">
        <p:scale>
          <a:sx n="110" d="100"/>
          <a:sy n="110" d="100"/>
        </p:scale>
        <p:origin x="-216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276102353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215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03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августа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августа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августа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7-12 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16-18, днем 28-30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августа 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9-14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16-18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03 августа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70500446"/>
              </p:ext>
            </p:extLst>
          </p:nvPr>
        </p:nvGraphicFramePr>
        <p:xfrm>
          <a:off x="5030050" y="4288930"/>
          <a:ext cx="4691064" cy="19628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.001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009" y="24158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04, ночью 05 августа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Маркевич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18881</TotalTime>
  <Words>595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3102</cp:revision>
  <cp:lastPrinted>2021-07-01T03:56:27Z</cp:lastPrinted>
  <dcterms:created xsi:type="dcterms:W3CDTF">2018-03-27T06:03:00Z</dcterms:created>
  <dcterms:modified xsi:type="dcterms:W3CDTF">2023-08-03T07:52:55Z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