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90" d="100"/>
          <a:sy n="90" d="100"/>
        </p:scale>
        <p:origin x="-114" y="-51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58DAEB-71C0-46E1-91B7-C8047CD99A7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365B0-9949-4AED-952E-C10D1DC307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8E392-2546-4040-BBE4-96BD8BAF3C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B2F58-58C0-456E-BBFE-6458CF73AD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26092-468A-48BC-BA24-80212D275E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B8B04-9F29-40FA-85F5-538E0AC1B7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44AD6-F6EC-429E-BB5E-381B155978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26599-419B-447D-9FB2-54F7063F1D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1E1CE-FE49-4725-8EA6-FA00510775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B6658-AA87-4DA5-94F7-DDB1B37E7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3B53A-8CC3-44C5-93EC-5AEF7B0B92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023F4-DB16-4E39-9FDB-9395C7E335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E2DF360-6920-496C-90BF-5420233597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215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</a:rPr>
              <a:t>03 августа 2023 года</a:t>
            </a:r>
            <a:endParaRPr lang="zh-CN" sz="1400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83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августа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03 августа</a:t>
            </a:r>
            <a:r>
              <a:rPr lang="ru-RU"/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04</a:t>
            </a:r>
            <a:r>
              <a:rPr lang="ru-RU" b="1">
                <a:solidFill>
                  <a:schemeClr val="tx1"/>
                </a:solidFill>
                <a:sym typeface="+mn-ea"/>
              </a:rPr>
              <a:t> августа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юго-западный 3-8 м/с. </a:t>
            </a:r>
            <a:r>
              <a:rPr lang="ru-RU" altLang="zh-CN">
                <a:solidFill>
                  <a:schemeClr val="tx1"/>
                </a:solidFill>
              </a:rPr>
              <a:t>Температура воздуха ночью </a:t>
            </a:r>
            <a:r>
              <a:rPr lang="kk-KZ" altLang="zh-CN">
                <a:solidFill>
                  <a:schemeClr val="tx1"/>
                </a:solidFill>
              </a:rPr>
              <a:t>23-25 тепла</a:t>
            </a:r>
            <a:r>
              <a:rPr lang="ru-RU" altLang="zh-CN">
                <a:solidFill>
                  <a:schemeClr val="tx1"/>
                </a:solidFill>
              </a:rPr>
              <a:t>, днем сильная жара 35-37 градусов.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05 августа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04</a:t>
            </a:r>
            <a:r>
              <a:rPr lang="ru-RU" b="1">
                <a:solidFill>
                  <a:schemeClr val="tx1"/>
                </a:solidFill>
                <a:sym typeface="+mn-ea"/>
              </a:rPr>
              <a:t> августа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05 августа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воздуха ночью 23-25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3750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04</a:t>
            </a:r>
            <a:r>
              <a:rPr lang="ru-RU" dirty="0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05 августа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18088" y="4059238"/>
          <a:ext cx="4684712" cy="2257427"/>
        </p:xfrm>
        <a:graphic>
          <a:graphicData uri="http://schemas.openxmlformats.org/drawingml/2006/table">
            <a:tbl>
              <a:tblPr/>
              <a:tblGrid>
                <a:gridCol w="1804987"/>
                <a:gridCol w="1398588"/>
                <a:gridCol w="1481137"/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7975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16576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3605</cp:revision>
  <cp:lastPrinted>2021-07-01T09:11:30Z</cp:lastPrinted>
  <dcterms:created xsi:type="dcterms:W3CDTF">2018-03-27T06:03:00Z</dcterms:created>
  <dcterms:modified xsi:type="dcterms:W3CDTF">2023-08-03T05:05:16Z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