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04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04 августа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17-19, днем 36-38 тепла.	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августа по 09 ч 05 августа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17-19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4264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028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К.А./Самайұлы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16557</TotalTime>
  <Words>532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3418</cp:revision>
  <cp:lastPrinted>2021-07-01T03:56:27Z</cp:lastPrinted>
  <dcterms:created xsi:type="dcterms:W3CDTF">2018-03-27T06:03:00Z</dcterms:created>
  <dcterms:modified xsi:type="dcterms:W3CDTF">2023-08-03T06:44:30Z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