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53582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03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августа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19-21 тепла,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сильная жара 38-40 градусов.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5223386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5533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14858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3078</cp:revision>
  <cp:lastPrinted>2023-05-30T06:33:28Z</cp:lastPrinted>
  <dcterms:created xsi:type="dcterms:W3CDTF">2018-03-27T06:03:00Z</dcterms:created>
  <dcterms:modified xsi:type="dcterms:W3CDTF">2023-08-03T09:24:45Z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