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7970" autoAdjust="0"/>
    <p:restoredTop sz="94660"/>
  </p:normalViewPr>
  <p:slideViewPr>
    <p:cSldViewPr showGuides="1">
      <p:cViewPr varScale="1">
        <p:scale>
          <a:sx n="113" d="100"/>
          <a:sy n="113" d="100"/>
        </p:scale>
        <p:origin x="-2100"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453772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215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36393339"/>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3382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57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күндіз аздаған жаңбыр, найзағай. Жел солтүстік-шығыстан, шығыстан соғады, күші 7-12 м/с. Ауа температурасы түнде 18-20 градус жылы, күндіз 32-34 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a:solidFill>
                  <a:srgbClr val="000000"/>
                </a:solidFill>
                <a:latin typeface="Times New Roman" pitchFamily="18" charset="0"/>
                <a:cs typeface="Times New Roman" pitchFamily="18" charset="0"/>
                <a:sym typeface="+mn-ea"/>
              </a:rPr>
              <a:t>05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04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солтүстік бағыттардан соғады, күші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a:solidFill>
                  <a:schemeClr val="tx1"/>
                </a:solidFill>
                <a:latin typeface="Times New Roman" panose="02020603050405020304" pitchFamily="18" charset="0"/>
                <a:cs typeface="Times New Roman" panose="02020603050405020304" pitchFamily="18" charset="0"/>
              </a:rPr>
              <a:t>04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05 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21330</TotalTime>
  <Words>588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3768</cp:revision>
  <cp:lastPrinted>2021-07-01T03:56:27Z</cp:lastPrinted>
  <dcterms:created xsi:type="dcterms:W3CDTF">2018-03-27T06:03:00Z</dcterms:created>
  <dcterms:modified xsi:type="dcterms:W3CDTF">2023-08-03T06:39:57Z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