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12" d="100"/>
          <a:sy n="112" d="100"/>
        </p:scale>
        <p:origin x="-2100"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77225369"/>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04 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Солтүстік-батыстан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28-30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05 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04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05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Солтүстік-батыстан жел соғады, күші 9-14 </a:t>
            </a:r>
            <a:r>
              <a:rPr lang="kk-KZ" sz="1200" dirty="0">
                <a:solidFill>
                  <a:prstClr val="black"/>
                </a:solidFill>
                <a:latin typeface="Times New Roman" panose="02020603050405020304" pitchFamily="18" charset="0"/>
                <a:cs typeface="Times New Roman" panose="02020603050405020304" pitchFamily="18" charset="0"/>
              </a:rPr>
              <a:t>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85341256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ru-RU" sz="1100" b="0" i="0" u="none" strike="noStrike" dirty="0" smtClean="0">
                          <a:solidFill>
                            <a:srgbClr val="000000"/>
                          </a:solidFill>
                          <a:effectLst/>
                          <a:latin typeface="Calibri" panose="020F0502020204030204" pitchFamily="34" charset="0"/>
                        </a:rPr>
                        <a:t>000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03 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17612</TotalTime>
  <Words>579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3142</cp:revision>
  <cp:lastPrinted>2021-07-01T07:38:07Z</cp:lastPrinted>
  <dcterms:created xsi:type="dcterms:W3CDTF">2018-03-27T06:03:00Z</dcterms:created>
  <dcterms:modified xsi:type="dcterms:W3CDTF">2023-08-03T07:52:29Z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