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0" d="100"/>
          <a:sy n="90" d="100"/>
        </p:scale>
        <p:origin x="-114" y="-5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5061569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түнде 20-22, күндіз 36-38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05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04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a:t>
            </a:r>
            <a:r>
              <a:rPr lang="kk-KZ" sz="1200" b="1" i="1"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588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2941</cp:revision>
  <cp:lastPrinted>2021-07-01T03:56:27Z</cp:lastPrinted>
  <dcterms:created xsi:type="dcterms:W3CDTF">2018-03-27T06:03:00Z</dcterms:created>
  <dcterms:modified xsi:type="dcterms:W3CDTF">2023-08-03T06:35:46Z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