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40959295"/>
              </p:ext>
            </p:extLst>
          </p:nvPr>
        </p:nvGraphicFramePr>
        <p:xfrm>
          <a:off x="307975" y="2597210"/>
          <a:ext cx="4465638" cy="2199942"/>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215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03 тамыз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03  </a:t>
            </a:r>
            <a:r>
              <a:rPr lang="ru-RU" altLang="ru-RU" sz="1200" b="1" dirty="0" err="1">
                <a:latin typeface="Times New Roman" pitchFamily="18" charset="0"/>
                <a:cs typeface="Times New Roman" pitchFamily="18" charset="0"/>
              </a:rPr>
              <a:t>тамыздағы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04 </a:t>
            </a:r>
            <a:r>
              <a:rPr lang="ru-RU" sz="1200" b="1" dirty="0" err="1" smtClean="0">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03 </a:t>
            </a:r>
            <a:r>
              <a:rPr lang="ru-RU" sz="1200" b="1" dirty="0" err="1" smtClean="0">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a:solidFill>
                  <a:prstClr val="black"/>
                </a:solidFill>
                <a:latin typeface="Times New Roman" pitchFamily="18" charset="0"/>
                <a:cs typeface="Times New Roman" pitchFamily="18" charset="0"/>
              </a:rPr>
              <a:t>04 </a:t>
            </a:r>
            <a:r>
              <a:rPr lang="ru-RU" sz="1200" b="1" dirty="0" err="1" smtClean="0">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2023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Солтүстік-батыс</a:t>
            </a:r>
            <a:r>
              <a:rPr lang="kk-KZ" sz="1200" dirty="0" smtClean="0">
                <a:solidFill>
                  <a:prstClr val="black"/>
                </a:solidFill>
                <a:latin typeface="Times New Roman" pitchFamily="18" charset="0"/>
                <a:ea typeface="Calibri"/>
                <a:cs typeface="Times New Roman" pitchFamily="18" charset="0"/>
              </a:rPr>
              <a:t>тан </a:t>
            </a:r>
            <a:r>
              <a:rPr lang="kk-KZ" sz="1200" dirty="0">
                <a:solidFill>
                  <a:prstClr val="black"/>
                </a:solidFill>
                <a:latin typeface="Times New Roman" pitchFamily="18" charset="0"/>
                <a:ea typeface="Calibri"/>
                <a:cs typeface="Times New Roman" pitchFamily="18" charset="0"/>
              </a:rPr>
              <a:t>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19-21 градус жылы,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38-40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қатты ыстық болады</a:t>
            </a:r>
            <a:r>
              <a:rPr lang="kk-KZ" sz="1200" dirty="0">
                <a:solidFill>
                  <a:prstClr val="black"/>
                </a:solidFill>
                <a:latin typeface="Times New Roman" pitchFamily="18" charset="0"/>
                <a:cs typeface="Times New Roman" pitchFamily="18" charset="0"/>
              </a:rPr>
              <a:t>.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05 </a:t>
            </a:r>
            <a:r>
              <a:rPr lang="ru-RU" sz="1200" b="1" dirty="0" err="1">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a:solidFill>
                  <a:prstClr val="black"/>
                </a:solidFill>
                <a:latin typeface="Times New Roman" pitchFamily="18" charset="0"/>
                <a:cs typeface="Times New Roman" pitchFamily="18" charset="0"/>
              </a:rPr>
              <a:t>04 </a:t>
            </a:r>
            <a:r>
              <a:rPr lang="ru-RU" sz="1200" b="1" dirty="0" err="1" smtClean="0">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05 </a:t>
            </a:r>
            <a:r>
              <a:rPr lang="ru-RU" sz="1200" b="1" dirty="0" err="1" smtClean="0">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Солтүстік-батыс</a:t>
            </a:r>
            <a:r>
              <a:rPr lang="kk-KZ" sz="1200" dirty="0" smtClean="0">
                <a:solidFill>
                  <a:prstClr val="black"/>
                </a:solidFill>
                <a:latin typeface="Times New Roman"/>
                <a:ea typeface="Calibri"/>
              </a:rPr>
              <a:t>тан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19-21 градус </a:t>
            </a:r>
            <a:r>
              <a:rPr lang="kk-KZ" sz="1200" dirty="0">
                <a:solidFill>
                  <a:prstClr val="black"/>
                </a:solidFill>
                <a:latin typeface="Times New Roman" pitchFamily="18" charset="0"/>
                <a:cs typeface="Times New Roman" pitchFamily="18" charset="0"/>
              </a:rPr>
              <a:t>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smtClean="0">
                <a:solidFill>
                  <a:prstClr val="black"/>
                </a:solidFill>
                <a:latin typeface="Times New Roman" panose="02020603050405020304" pitchFamily="18" charset="0"/>
                <a:cs typeface="Times New Roman" panose="02020603050405020304" pitchFamily="18" charset="0"/>
              </a:rPr>
              <a:t>тамызда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5683496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5533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xmlns=""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Азизова А. Х.</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14661</TotalTime>
  <Words>586</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3042</cp:revision>
  <cp:lastPrinted>2023-05-30T06:33:01Z</cp:lastPrinted>
  <dcterms:created xsi:type="dcterms:W3CDTF">2018-03-27T06:03:00Z</dcterms:created>
  <dcterms:modified xsi:type="dcterms:W3CDTF">2023-08-03T09:24:20Z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