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1255874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04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03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күндіз жаңбыр жауады, найзағай күтіледі. Жел 7-12, күндіз екпіні 15-18 м/с. Ауа температурасы түнде 16-18, күндіз 26-28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05 тамыз</a:t>
            </a:r>
            <a:r>
              <a:rPr lang="kk-KZ" altLang="en-US" sz="1200" b="1" dirty="0">
                <a:solidFill>
                  <a:schemeClr val="tx1"/>
                </a:solidFill>
                <a:latin typeface="Times New Roman" pitchFamily="18" charset="0"/>
                <a:cs typeface="Times New Roman" pitchFamily="18" charset="0"/>
                <a:sym typeface="+mn-ea"/>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04 </a:t>
            </a:r>
            <a:r>
              <a:rPr lang="kk-KZ" sz="1200" b="1" kern="900" dirty="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15-17 </a:t>
            </a:r>
            <a:r>
              <a:rPr lang="kk-KZ" sz="1200" dirty="0">
                <a:solidFill>
                  <a:prstClr val="black"/>
                </a:solidFill>
                <a:latin typeface="Times New Roman" pitchFamily="18" charset="0"/>
                <a:cs typeface="Times New Roman" pitchFamily="18" charset="0"/>
              </a:rPr>
              <a:t>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0521087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75</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0.467</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83</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0.277</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378</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0.076</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0.026</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sz="1200" b="1" dirty="0">
                <a:latin typeface="Times New Roman" pitchFamily="18" charset="0"/>
                <a:cs typeface="Times New Roman" pitchFamily="18" charset="0"/>
                <a:sym typeface="+mn-ea"/>
              </a:rPr>
              <a:t>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14948</TotalTime>
  <Words>539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2717</cp:revision>
  <cp:lastPrinted>2021-07-01T07:38:07Z</cp:lastPrinted>
  <dcterms:created xsi:type="dcterms:W3CDTF">2018-03-27T06:03:00Z</dcterms:created>
  <dcterms:modified xsi:type="dcterms:W3CDTF">2023-08-03T06:56:37Z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