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6607693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88501089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3544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тамыз </a:t>
            </a:r>
            <a:r>
              <a:rPr lang="ru-RU" altLang="ru-RU" sz="1200" b="1" dirty="0">
                <a:latin typeface="Times New Roman" panose="02020603050405020304" pitchFamily="18" charset="0"/>
                <a:cs typeface="Times New Roman" panose="02020603050405020304" pitchFamily="18" charset="0"/>
              </a:rPr>
              <a:t>21-ден 04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таңертең және күндіз өткінші жаңбыр, найзағай. Оңтүстік-батыстан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найзағай кезінде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05 </a:t>
            </a:r>
            <a:r>
              <a:rPr 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солтүстік-батыстан соғады</a:t>
            </a:r>
            <a:r>
              <a:rPr lang="kk-KZ" sz="1200" dirty="0">
                <a:solidFill>
                  <a:prstClr val="black"/>
                </a:solidFill>
                <a:latin typeface="Times New Roman" pitchFamily="18" charset="0"/>
                <a:cs typeface="Times New Roman" pitchFamily="18" charset="0"/>
              </a:rPr>
              <a:t>, күші 3-8 м/с. Ауа температурасы </a:t>
            </a:r>
            <a:r>
              <a:rPr lang="kk-KZ" sz="1200" dirty="0" smtClean="0">
                <a:solidFill>
                  <a:prstClr val="black"/>
                </a:solidFill>
                <a:latin typeface="Times New Roman" pitchFamily="18" charset="0"/>
                <a:cs typeface="Times New Roman" pitchFamily="18" charset="0"/>
              </a:rPr>
              <a:t>16</a:t>
            </a:r>
            <a:r>
              <a:rPr lang="en-US"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 </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17975</TotalTime>
  <Words>577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2850</cp:revision>
  <cp:lastPrinted>2021-07-01T03:56:27Z</cp:lastPrinted>
  <dcterms:created xsi:type="dcterms:W3CDTF">2018-03-27T06:03:00Z</dcterms:created>
  <dcterms:modified xsi:type="dcterms:W3CDTF">2023-08-03T06:45:21Z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