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158" autoAdjust="0"/>
    <p:restoredTop sz="94614" autoAdjust="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26782466"/>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03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03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00721878"/>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xmlns="" val="3583770891"/>
                    </a:ext>
                  </a:extLst>
                </a:gridCol>
                <a:gridCol w="1446828">
                  <a:extLst>
                    <a:ext uri="{9D8B030D-6E8A-4147-A177-3AD203B41FA5}">
                      <a16:colId xmlns:a16="http://schemas.microsoft.com/office/drawing/2014/main" xmlns="" val="1276116030"/>
                    </a:ext>
                  </a:extLst>
                </a:gridCol>
                <a:gridCol w="1096446">
                  <a:extLst>
                    <a:ext uri="{9D8B030D-6E8A-4147-A177-3AD203B41FA5}">
                      <a16:colId xmlns:a16="http://schemas.microsoft.com/office/drawing/2014/main" xmlns=""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5"/>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04</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03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04</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жаңбыр,</a:t>
            </a:r>
            <a:r>
              <a:rPr lang="kk-KZ" sz="1100" dirty="0">
                <a:latin typeface="Times New Roman" panose="02020603050405020304" pitchFamily="18" charset="0"/>
                <a:ea typeface="Times New Roman" panose="02020603050405020304" pitchFamily="18" charset="0"/>
              </a:rPr>
              <a:t> найзағай</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найзағай кезінде екпіні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29-31 жылы.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04</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rPr>
              <a:t>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16-18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05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a:t>
            </a:r>
            <a:r>
              <a:rPr lang="ru-RU" altLang="ru-RU" sz="1200" b="1" i="1" dirty="0" err="1">
                <a:solidFill>
                  <a:srgbClr val="000000"/>
                </a:solidFill>
                <a:latin typeface="Times New Roman" panose="02020603050405020304" pitchFamily="18" charset="0"/>
                <a:cs typeface="Times New Roman" panose="02020603050405020304" pitchFamily="18" charset="0"/>
              </a:rPr>
              <a:t>ёва</a:t>
            </a:r>
            <a:r>
              <a:rPr lang="ru-RU" altLang="ru-RU" sz="1200" b="1" i="1">
                <a:solidFill>
                  <a:srgbClr val="000000"/>
                </a:solidFill>
                <a:latin typeface="Times New Roman" panose="02020603050405020304" pitchFamily="18" charset="0"/>
                <a:cs typeface="Times New Roman" panose="02020603050405020304" pitchFamily="18" charset="0"/>
              </a:rPr>
              <a:t> Н</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23113</TotalTime>
  <Words>586</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3956</cp:revision>
  <cp:lastPrinted>2023-01-16T10:13:34Z</cp:lastPrinted>
  <dcterms:created xsi:type="dcterms:W3CDTF">2018-03-27T06:03:00Z</dcterms:created>
  <dcterms:modified xsi:type="dcterms:W3CDTF">2023-08-03T09:18:12Z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