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7649" autoAdjust="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03 тамыз</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03 тамыз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892404428"/>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 xmlns:a16="http://schemas.microsoft.com/office/drawing/2014/main" val="3583770891"/>
                    </a:ext>
                  </a:extLst>
                </a:gridCol>
                <a:gridCol w="1436606">
                  <a:extLst>
                    <a:ext uri="{9D8B030D-6E8A-4147-A177-3AD203B41FA5}">
                      <a16:colId xmlns="" xmlns:a16="http://schemas.microsoft.com/office/drawing/2014/main" val="1276116030"/>
                    </a:ext>
                  </a:extLst>
                </a:gridCol>
                <a:gridCol w="1442240">
                  <a:extLst>
                    <a:ext uri="{9D8B030D-6E8A-4147-A177-3AD203B41FA5}">
                      <a16:colId xmlns="" xmlns:a16="http://schemas.microsoft.com/office/drawing/2014/main"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609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260648"/>
            <a:ext cx="4680520"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04 </a:t>
            </a:r>
            <a:r>
              <a:rPr lang="ru-RU" altLang="ru-RU" sz="1100" b="1" dirty="0" err="1" smtClean="0">
                <a:solidFill>
                  <a:srgbClr val="000000"/>
                </a:solidFill>
                <a:latin typeface="Times New Roman" pitchFamily="18" charset="0"/>
                <a:cs typeface="Times New Roman" pitchFamily="18" charset="0"/>
              </a:rPr>
              <a:t>тамызға</a:t>
            </a:r>
            <a:r>
              <a:rPr lang="kk-KZ"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03 тамыға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04 </a:t>
            </a:r>
            <a:r>
              <a:rPr lang="ru-RU" altLang="ru-RU" sz="1100" b="1" dirty="0" err="1" smtClean="0">
                <a:solidFill>
                  <a:srgbClr val="000000"/>
                </a:solidFill>
                <a:latin typeface="Times New Roman" pitchFamily="18" charset="0"/>
                <a:cs typeface="Times New Roman" pitchFamily="18" charset="0"/>
              </a:rPr>
              <a:t>тамызға</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smtClean="0">
                <a:latin typeface="Times New Roman" pitchFamily="18" charset="0"/>
                <a:cs typeface="Times New Roman" pitchFamily="18" charset="0"/>
              </a:rPr>
              <a:t>Бұлтты, жаңбыр, найзағай, бұршақ.</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күндіз найзағай кезінде екпіні 15-20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17-19,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25-27 </a:t>
            </a:r>
            <a:r>
              <a:rPr lang="kk-KZ" sz="1100" dirty="0">
                <a:latin typeface="Times New Roman" pitchFamily="18" charset="0"/>
                <a:cs typeface="Times New Roman" pitchFamily="18" charset="0"/>
              </a:rPr>
              <a:t>градус жылы.</a:t>
            </a: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05 </a:t>
            </a:r>
            <a:r>
              <a:rPr lang="kk-KZ" altLang="ru-RU" sz="1100" b="1" dirty="0">
                <a:solidFill>
                  <a:srgbClr val="000000"/>
                </a:solidFill>
                <a:latin typeface="Times New Roman" pitchFamily="18" charset="0"/>
                <a:cs typeface="Times New Roman" pitchFamily="18" charset="0"/>
              </a:rPr>
              <a:t>тамызға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04 </a:t>
            </a:r>
            <a:r>
              <a:rPr lang="ru-RU" altLang="ru-RU" sz="1100" b="1" dirty="0" err="1" smtClean="0">
                <a:solidFill>
                  <a:srgbClr val="000000"/>
                </a:solidFill>
                <a:latin typeface="Times New Roman" pitchFamily="18" charset="0"/>
                <a:cs typeface="Times New Roman" pitchFamily="18" charset="0"/>
              </a:rPr>
              <a:t>тамызға</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05 </a:t>
            </a:r>
            <a:r>
              <a:rPr lang="ru-RU" altLang="ru-RU" sz="1100" b="1" dirty="0" err="1">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аздаған жаңбыр. Солтүстіктен, солтүстік-батыстан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16-18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04 тамызда</a:t>
            </a:r>
            <a:r>
              <a:rPr lang="kk-KZ" sz="1200" dirty="0" smtClean="0">
                <a:solidFill>
                  <a:schemeClr val="tx1"/>
                </a:solidFill>
                <a:latin typeface="Times New Roman" panose="02020603050405020304" pitchFamily="18" charset="0"/>
                <a:cs typeface="Times New Roman" panose="02020603050405020304" pitchFamily="18" charset="0"/>
              </a:rPr>
              <a:t>,</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05 тамызда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 М. </a:t>
            </a:r>
            <a:r>
              <a:rPr lang="ru-RU" altLang="ru-RU" sz="1200" b="1" i="1" dirty="0" err="1" smtClean="0">
                <a:solidFill>
                  <a:srgbClr val="000000"/>
                </a:solidFill>
                <a:latin typeface="Times New Roman" panose="02020603050405020304" pitchFamily="18" charset="0"/>
                <a:cs typeface="Times New Roman" panose="02020603050405020304" pitchFamily="18" charset="0"/>
              </a:rPr>
              <a:t>Ерденов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13905</TotalTime>
  <Words>559</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3418</cp:revision>
  <cp:lastPrinted>2021-07-01T03:56:27Z</cp:lastPrinted>
  <dcterms:created xsi:type="dcterms:W3CDTF">2018-03-27T06:03:00Z</dcterms:created>
  <dcterms:modified xsi:type="dcterms:W3CDTF">2023-08-03T06:38:40Z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