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98" d="100"/>
          <a:sy n="98" d="100"/>
        </p:scale>
        <p:origin x="-2556" y="-41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803745969"/>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№215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51370" y="114302"/>
            <a:ext cx="4910167" cy="1938992"/>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4</a:t>
            </a:r>
            <a:r>
              <a:rPr lang="kk-KZ" altLang="ru-RU" sz="1200" b="1" dirty="0" smtClean="0">
                <a:solidFill>
                  <a:srgbClr val="000000"/>
                </a:solidFill>
                <a:latin typeface="Times New Roman" panose="02020603050405020304" pitchFamily="18" charset="0"/>
                <a:cs typeface="Times New Roman" panose="02020603050405020304" pitchFamily="18" charset="0"/>
              </a:rPr>
              <a:t> тамызда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3</a:t>
            </a:r>
            <a:r>
              <a:rPr lang="kk-KZ" altLang="ru-RU" sz="1200" b="1" dirty="0" smtClean="0">
                <a:solidFill>
                  <a:srgbClr val="000000"/>
                </a:solidFill>
                <a:latin typeface="Times New Roman" panose="02020603050405020304" pitchFamily="18" charset="0"/>
                <a:cs typeface="Times New Roman" panose="02020603050405020304" pitchFamily="18" charset="0"/>
              </a:rPr>
              <a:t> тамыз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4</a:t>
            </a:r>
            <a:r>
              <a:rPr lang="kk-KZ" altLang="ru-RU" sz="1200" b="1" dirty="0" smtClean="0">
                <a:solidFill>
                  <a:srgbClr val="000000"/>
                </a:solidFill>
                <a:latin typeface="Times New Roman" panose="02020603050405020304" pitchFamily="18" charset="0"/>
                <a:cs typeface="Times New Roman" panose="02020603050405020304" pitchFamily="18" charset="0"/>
              </a:rPr>
              <a:t> тамыз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жаңбыр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найзағай</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солтүстік-шығыс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бағыттан</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солтүстік-батыс бағытқа ауысады 5-10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15-17</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29-31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5 тамызда </a:t>
            </a:r>
            <a:r>
              <a:rPr lang="ru-RU" altLang="ru-RU" sz="1200" b="1" dirty="0" smtClean="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4</a:t>
            </a:r>
            <a:r>
              <a:rPr lang="kk-KZ" sz="1200" b="1" dirty="0" smtClean="0">
                <a:solidFill>
                  <a:srgbClr val="000000"/>
                </a:solidFill>
                <a:latin typeface="Times New Roman" panose="02020603050405020304" pitchFamily="18" charset="0"/>
                <a:cs typeface="Times New Roman" panose="02020603050405020304" pitchFamily="18" charset="0"/>
              </a:rPr>
              <a:t> тамыз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smtClean="0">
                <a:solidFill>
                  <a:srgbClr val="000000"/>
                </a:solidFill>
                <a:latin typeface="Times New Roman" panose="02020603050405020304" pitchFamily="18" charset="0"/>
                <a:cs typeface="Times New Roman" panose="02020603050405020304" pitchFamily="18" charset="0"/>
              </a:rPr>
              <a:t>бастап</a:t>
            </a:r>
            <a:r>
              <a:rPr lang="ru-RU" sz="1200" b="1" dirty="0" smtClean="0">
                <a:solidFill>
                  <a:srgbClr val="000000"/>
                </a:solidFill>
                <a:latin typeface="Times New Roman" panose="02020603050405020304" pitchFamily="18" charset="0"/>
                <a:cs typeface="Times New Roman" panose="02020603050405020304" pitchFamily="18" charset="0"/>
              </a:rPr>
              <a:t> 5 </a:t>
            </a:r>
            <a:r>
              <a:rPr lang="ru-RU" sz="1200" b="1" dirty="0" err="1" smtClean="0">
                <a:solidFill>
                  <a:srgbClr val="000000"/>
                </a:solidFill>
                <a:latin typeface="Times New Roman" panose="02020603050405020304" pitchFamily="18" charset="0"/>
                <a:cs typeface="Times New Roman" panose="02020603050405020304" pitchFamily="18" charset="0"/>
              </a:rPr>
              <a:t>тамыз</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Аздаған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Солтүстік-шығыс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16-18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xmlns=""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3</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7246" y="2459503"/>
            <a:ext cx="4910167"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smtClean="0">
                <a:solidFill>
                  <a:srgbClr val="000000"/>
                </a:solidFill>
                <a:latin typeface="Times New Roman" panose="02020603050405020304" pitchFamily="18" charset="0"/>
              </a:rPr>
              <a:t>төмен </a:t>
            </a:r>
            <a:r>
              <a:rPr lang="kk-KZ" altLang="en-US" sz="1200" dirty="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481744061"/>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216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220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0,03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827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81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21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0,05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0,007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xmlns=""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Грязнова А.О</a:t>
            </a:r>
            <a:r>
              <a:rPr lang="kk-KZ" altLang="ru-RU" sz="1200" b="1" i="1" dirty="0" smtClean="0">
                <a:solidFill>
                  <a:srgbClr val="000000"/>
                </a:solidFill>
                <a:latin typeface="Times New Roman" panose="02020603050405020304" pitchFamily="18" charset="0"/>
                <a:cs typeface="Times New Roman" panose="02020603050405020304" pitchFamily="18" charset="0"/>
              </a:rPr>
              <a:t>./ Садуева А.К.</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1422984870"/>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165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17082</TotalTime>
  <Words>597</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3019</cp:revision>
  <cp:lastPrinted>2021-07-01T07:38:07Z</cp:lastPrinted>
  <dcterms:created xsi:type="dcterms:W3CDTF">2018-03-27T06:03:00Z</dcterms:created>
  <dcterms:modified xsi:type="dcterms:W3CDTF">2023-08-03T07:02:16Z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