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080368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№217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smtClean="0">
                <a:latin typeface="Times New Roman" pitchFamily="18" charset="0"/>
                <a:cs typeface="Times New Roman" pitchFamily="18" charset="0"/>
              </a:rPr>
              <a:t>К</a:t>
            </a:r>
            <a:r>
              <a:rPr lang="kk-KZ" sz="1200" dirty="0" smtClean="0">
                <a:latin typeface="Times New Roman" pitchFamily="18" charset="0"/>
                <a:cs typeface="Times New Roman" pitchFamily="18" charset="0"/>
              </a:rPr>
              <a:t>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жаңбыр, найза</a:t>
            </a:r>
            <a:r>
              <a:rPr lang="kk-KZ" sz="1200" dirty="0">
                <a:latin typeface="Times New Roman" pitchFamily="18" charset="0"/>
                <a:cs typeface="Times New Roman" pitchFamily="18" charset="0"/>
              </a:rPr>
              <a:t>ғ</a:t>
            </a:r>
            <a:r>
              <a:rPr lang="kk-KZ" sz="1200" dirty="0" smtClean="0">
                <a:latin typeface="Times New Roman" pitchFamily="18" charset="0"/>
                <a:cs typeface="Times New Roman" pitchFamily="18" charset="0"/>
              </a:rPr>
              <a:t>ай</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kk-KZ" sz="1200" dirty="0" smtClean="0">
                <a:latin typeface="Times New Roman" pitchFamily="18" charset="0"/>
                <a:cs typeface="Times New Roman" pitchFamily="18" charset="0"/>
              </a:rPr>
              <a:t>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20</a:t>
            </a:r>
            <a:r>
              <a:rPr lang="kk-KZ" sz="1200" dirty="0" smtClean="0">
                <a:latin typeface="Times New Roman" pitchFamily="18" charset="0"/>
                <a:cs typeface="Times New Roman" pitchFamily="18" charset="0"/>
              </a:rPr>
              <a:t>-22</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30-32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тамызда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a:t>
            </a:r>
            <a:r>
              <a:rPr lang="kk-KZ"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rPr>
              <a:t> 7 </a:t>
            </a:r>
            <a:r>
              <a:rPr 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smtClean="0">
                <a:latin typeface="Times New Roman" pitchFamily="18" charset="0"/>
                <a:cs typeface="Times New Roman" pitchFamily="18" charset="0"/>
              </a:rPr>
              <a:t> </a:t>
            </a:r>
            <a:r>
              <a:rPr lang="ru-RU" sz="120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a:t>
            </a:r>
            <a:r>
              <a:rPr lang="ru-RU" sz="1200" dirty="0" smtClean="0">
                <a:latin typeface="Times New Roman" pitchFamily="18" charset="0"/>
                <a:cs typeface="Times New Roman" pitchFamily="18" charset="0"/>
              </a:rPr>
              <a:t>-18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4994902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Полянская А. А.</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16906</TotalTime>
  <Words>487</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2995</cp:revision>
  <cp:lastPrinted>2021-07-01T07:38:07Z</cp:lastPrinted>
  <dcterms:created xsi:type="dcterms:W3CDTF">2018-03-27T06:03:00Z</dcterms:created>
  <dcterms:modified xsi:type="dcterms:W3CDTF">2023-08-05T05:59:59Z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