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05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06 тамыз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күндіз екпіні</a:t>
            </a:r>
            <a:r>
              <a:rPr lang="ru-RU" sz="1200" dirty="0" smtClean="0">
                <a:latin typeface="Times New Roman" pitchFamily="18" charset="0"/>
                <a:cs typeface="Times New Roman" pitchFamily="18" charset="0"/>
              </a:rPr>
              <a:t> 15-20</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17-19,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35-37 </a:t>
            </a:r>
            <a:r>
              <a:rPr lang="kk-KZ" sz="1200" dirty="0" smtClean="0">
                <a:latin typeface="Times New Roman" pitchFamily="18" charset="0"/>
                <a:cs typeface="Times New Roman" pitchFamily="18" charset="0"/>
              </a:rPr>
              <a:t>градус 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07 тамызға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06тамыз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07 тамыз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18-20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06 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rPr>
                        <a:t>0</a:t>
                      </a: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0,002</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0,054</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0,077</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1373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0,275</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itchFamily="18" charset="0"/>
                          <a:cs typeface="Times New Roman" pitchFamily="18" charset="0"/>
                        </a:rPr>
                        <a:t>0,218</a:t>
                      </a:r>
                      <a:endParaRPr lang="ru-RU" sz="1000"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46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0,116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Байменова А.А./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16316</TotalTime>
  <Words>542</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3475</cp:revision>
  <cp:lastPrinted>2021-07-01T03:56:27Z</cp:lastPrinted>
  <dcterms:created xsi:type="dcterms:W3CDTF">2018-03-27T06:03:00Z</dcterms:created>
  <dcterms:modified xsi:type="dcterms:W3CDTF">2023-08-05T07:46:09Z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